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0488A-A9A2-4E9F-9B3F-20BA2351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EB967-9D1D-44F6-AEF1-C05D9BD8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3BA64-CB28-46DC-A1D6-B10ED851E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01601-0AF1-41E0-A2EC-E21604E8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89535D-3DA1-4C1D-992A-FAC9CEC8D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78F5B-FA19-4BC4-AA50-75BDB6483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78DA6-1B0F-43E7-95C5-D7147CA51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EEF25-4291-4B52-9B53-7D7B37F81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1D7F4-00EC-48BE-AA48-C1B0C933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7895B-D207-4964-98E9-19CAA522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3C49F-A6FD-4093-B49B-CFCE13C0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01024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民族理论护理课件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民族理论的核心概念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民族理论在护理实践中的应用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民族理论面临的挑战与解决方案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民族理论的发展趋势与展望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民族理论概述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458" r="6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民族是具有共同或同类的语言、文化、风俗，相互之间认同的群体。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通常是由拥有共同或同类的语言、文化、风俗的人们组成的群体，他们之间存在着一种认同感，这种认同感可以是血缘、地域、历史等方面的联系。民族特征包括民族认同、民族语言、民族文化、民族经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民族形成于历史发展的过程中，受到政治、经济、文化等多方面因素的影响。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的形成是一个长期的历史过程，受到政治、经济、文化等多方面因素的影响。政治上，民族的形成与国家疆域的划分、政权更迭有关；经济上，民族的形成与经济发展水平、资源分布有关；文化上，民族的形成与语言文字、宗教信仰、风俗习惯等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民族与国家是相互依存、相互影响的关系，民族认同是国家稳定的重要基础。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与国家之间的关系是复杂的，二者相互依存、相互影响。一方面，国家的稳定和强盛可以促进民族的发展和认同；另一方面，民族的认同和凝聚力也是国家稳定的重要基础。在处理民族问题时，需要兼顾国家整体利益和民族自身发展需求，促进各民族的共同繁荣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民族与国家的关系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民族理论的核心概念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民族平等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各民族不论人口多少，经济社会发展程度高低，风俗习惯和宗教信仰异同，都是中华民族的一部分，具有同等的地位，在国家和社会生活的一切方面，依法享有相同的权利，履行相同的义务，反对一切形式的民族压迫和民族歧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国家制定法律法规保障各民族的平等权利，任何民族都不允许享有特权。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民族平等是马克思主义处理民族问题的根本原则，也是现代民族理论的核心内容。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民族平等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指各民族在社会生活和交往中平等相待、友好相处、互相尊重、互相帮助。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民族团结是维护国家统一、实现各民族共同发展的根本保证。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加强民族团结教育，促进各民族交往交流交融，共同建设中华民族的大家庭。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民族团结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指在国家统一领导下，各少数民族聚居的地方实行区域自治，设立自治机关，行使自治权。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民族区域自治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自治区、自治州、自治县的人民代表大会和人民政府。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自治机关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保障少数民族当家作主的权利，维护祖国统一和民族团结。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民族区域自治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民族发展与进步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民族发展与进步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指各民族在经济、文化、社会等各方面不断取得进步和提高。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国家制定扶持少数民族和民族地区发展的优惠政策，促进各民族共同繁荣发展。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实现各民族共同发展、共同富裕、共同繁荣，是社会主义的本质要求。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民族理论在护理实践中的应用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https://d.book118.com/375301024320011042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2024-09-04T07:52:19.046</cp:lastPrinted>
  <dcterms:created xsi:type="dcterms:W3CDTF">2024-09-03T23:52:19Z</dcterms:created>
  <dcterms:modified xsi:type="dcterms:W3CDTF">2024-09-03T23:52:21Z</dcterms:modified>
</cp:coreProperties>
</file>