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A0E07E-6C70-43F0-81CD-654DBE7BE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D0931-0838-4282-9590-371D52D68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15221-E977-4A85-974F-49D7750F9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3D2AF-F4EF-4C54-9E28-1E1C62D20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1BD567-D0CE-4526-9821-A82141546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0C4611-C523-4072-82FE-1C4ADD8AF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78AC95-B273-4C97-9E1E-14CD2697D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91462-0CA7-4EBA-8D59-D32042A72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70868-2DC3-49F3-96BB-8E4398521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56A10-4426-4FD0-AECA-B9E424F99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DCE6B-D21D-4BA7-810B-93B5413E7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30113202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博物馆藏品活动方案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活动策划与创意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活动执行与管理方案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https://d.book118.com/375301132020011103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2024-09-12T06:52:49.614</cp:lastPrinted>
  <dcterms:created xsi:type="dcterms:W3CDTF">2024-09-11T22:52:49Z</dcterms:created>
  <dcterms:modified xsi:type="dcterms:W3CDTF">2024-09-11T22:52:51Z</dcterms:modified>
</cp:coreProperties>
</file>