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182C1-DB1D-4E5F-9DA8-55C89DDC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47D2-34E6-42D3-AAA3-D0C8B8B2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C2218-BD50-4F28-984B-0FD77243A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9636D-2BFD-48D6-8F24-5BCF3F1A5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3E014-0737-4CBF-8281-056CE62C8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1FC27-97C8-40A0-9696-B5B5F5AF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0C62C-8BC0-404A-B338-DCDC5E346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1D327-B0F7-45F8-947E-7548EFD8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D4812-A9AA-455C-A2F2-8B57E9697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9F9E4-EAD6-4DEB-929E-FF9DBBD56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52479-A78D-4370-8027-5B8789CC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0211400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某移动公司职位薪酬绩效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职位体系与薪酬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薪酬与绩效的关系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职位晋升与职业发展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职位体系与薪酬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该移动公司职位体系分为基层、中层和高层三个层次，每个层次又细分为多个级别，形成完整的职位体系。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职位体系分层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该职位体系注重员工职业发展通道的多样性，为员工提供晋升空间，同时强调员工能力与职位的匹配。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职位体系特点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公司定期对职位体系进行评估和调整，以适应业务发展和市场变化。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职位体系更新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职位体系介绍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741" b="187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372" b="22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职位与薪酬的对应关系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职位等级与薪酬范围对应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员工的薪酬根据其所在职位等级确定，每个职位等级都有相应的薪酬范围。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市场竞争力分析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公司定期进行市场竞争力分析，以确保员工薪酬水平与市场接轨，保持公司的竞争优势。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薪酬调整机制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公司建立薪酬调整机制，根据员工绩效表现和公司整体经济状况对员工薪酬进行适时调整。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绩效工资是根据员工的绩效表现和工作成果进行考核和发放的工资。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员工的基本工资根据职位等级确定，是员工薪酬的主要组成部分。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奖金福利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公司为员工提供丰富的奖金福利，包括年终奖、项目奖、股票期权等，以激励员工的工作积极性和留住人才。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83" r="15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250" r="6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绩效管理是一个系统性的过程，包括设定目标、制定绩效评估标准、进行绩效评估、提供反馈和改进计划等环节，旨在提升员工的工作表现和公司的整体业绩。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绩效管理对于公司的发展和员工的成长至关重要。通过有效的绩效管理，公司可以更好地了解员工的工作状况，发现并解决存在的问题，提高员工的工作积极性和效率，进而提升公司的整体业绩和市场竞争力。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绩效评估标准是根据岗位职责和公司发展战略制定的，包括工作量、工作质量、工作效率、工作态度等多个方面，以确保全面客观地评估员工的工作表现。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绩效评估流程包括制定评估计划、设定评估指标、收集数据和信息、进行评估和反馈、制定改进计划等环节，以确保评估结果的公正性和有效性。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32" r="180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根据绩效评估结果，对员工的薪酬进行相应的调整，以体现员工的工作表现和价值。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根据绩效评估结果，对表现优秀的员工给予晋升机会和职业发展空间，以激励员工继续努力提升自己的工作表现。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晋升与职业发展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根据绩效评估结果，对表现欠佳的员工进行针对性的培训和开发，以提高其工作技能和能力。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根据绩效评估结果，对表现优秀的员工进行重点培养和储备，同时对表现不佳的员工进行淘汰或调整岗位。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人才储备与淘汰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绩效结果的应用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薪酬与绩效的关系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https://d.book118.com/375302114002011114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2024-09-20T22:45:06.081</cp:lastPrinted>
  <dcterms:created xsi:type="dcterms:W3CDTF">2024-09-20T14:45:06Z</dcterms:created>
  <dcterms:modified xsi:type="dcterms:W3CDTF">2024-09-20T14:45:08Z</dcterms:modified>
</cp:coreProperties>
</file>