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0485B-D93D-4FFC-9C69-EF18F1791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F8F22-F956-455D-9B51-9196A52D1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DBDD0D-4181-4054-B552-EDA8807D2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4B5798-7DBF-42B0-B362-B9F3CDF65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F8399D-67CD-441D-B221-68F07B8533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20F117-A60F-4FB0-BF1C-C963E32115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47C643-F8AB-47E7-96CB-C3A2D3A765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10F64A-11FB-46D7-BDDE-719430ED65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F2E243-2BBA-4CD1-8041-B255A8989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AFEFC1-6BBE-4031-9CC8-827F0F2D6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4D220D-0320-4458-9212-7A7DB8B96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30421213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《地基沉降计算》ppt课件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地基沉降概述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地基沉降计算方法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地基沉降实例分析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地基沉降预防与控制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地基沉降研究展望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地基沉降概述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地基沉降是指由于外力作用或地质因素引起的地基土体下沉现象。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地基沉降是指建筑物或地面设施的地基在各种外力作用或地质因素影响下产生的下沉现象。这种现象通常是由于地基土体受到压缩或剪切力作用而产生的。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地基沉降的定义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地基沉降可分为瞬时沉降、固结沉降和次固结沉降三类。</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瞬时沉降是指在地基土体受到瞬时外力作用后立即发生的沉降，通常与土体的剪切变形有关；固结沉降是指在地基土体受到长期外力作用后逐渐发生的沉降，主要是由于土体中的孔隙水被压缩排出而引起的；次固结沉降则是在固结沉降之后发生的缓慢沉降，主要由土体中微粒和颗粒之间的相对位移和重新排列造成。</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地基沉降的分类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影响地基沉降的因素包括地质条件、土的物理性质、地下水位、外力大小和作用时间等。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质条件包括地基土层的分布、厚度、均匀性以及地质构造等，这些因素直接影响地基土体的承载能力和稳定性；土的物理性质如密度、含水量、孔隙比等也会影响土体的压缩性和沉降量；地下水位的变化会影响土体的含水量和孔隙水压力，进而影响土体的压缩性和沉降量；外力大小和作用时间则是引起地基沉降的直接原因，外力越大、作用时间越长，地基沉降量也越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地基沉降的影响因素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地基沉降计算方法</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基本原理</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基于弹性力学理论，通过分析地基土的应力-应变关系来计算沉降。</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适用范围</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适用于均质、各向同性的弹性地基。</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理论成熟，可以得出精确解。</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缺点</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对土的物理性质要求较高，计算过程复杂。</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弹性力学法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5022" b="150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2" r="1747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基于土力学理论，通过考虑土的固结和次固结效应来计算沉降。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基本原理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适用于粘性土和软土地基的沉降计算。</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考虑了土的固结和次固结效应，与实际沉降过程较为接近。</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对土的物理性质依赖较大，需要较多的试验数据支持。</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土力学法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通过建立数值模型来模拟土体的应力-应变关系和沉降过程。</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基本原理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适用于各种复杂的地质条件和边界条件。</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适用范围</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可以模拟复杂的沉降过程和土体行为。</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需要较高的计算机技术和较长的计算时间。</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数值模拟法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基于大量的实测数据，总结出计算沉降的经验公式。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基本原理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适用范围</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适用于各种实际工程中的地基沉降计算。</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简单易用，不需要复杂的理论分析。</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精度相对较低，依赖于大量的实测数据支持。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经验公式法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地基沉降实例分析</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https://d.book118.com/375304212131011104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2024-09-14T03:26:18.817</cp:lastPrinted>
  <dcterms:created xsi:type="dcterms:W3CDTF">2024-09-13T19:26:18Z</dcterms:created>
  <dcterms:modified xsi:type="dcterms:W3CDTF">2024-09-13T19:26:20Z</dcterms:modified>
</cp:coreProperties>
</file>