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6E363-CDB2-481E-AB1F-7B82C6C5F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B6DC0-8EB1-4B7F-A716-C279180E1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4A2B8-EBF1-4B00-987D-BF9467CEB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1C159-6754-429D-B907-772EA5C03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724D7F-5CD1-4853-B8F6-D82A71F9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35F5F0-6200-4BD1-BA0E-10591A986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3721B-4EA9-4B85-92A8-4EE0E8D5D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0FEB3-785B-4DEF-A286-2319852F7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878CE-819B-405D-A574-CEEC7C24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79957-5C16-430D-81F7-C033DB427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D0D45-C8F5-45C3-910F-694A714B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10323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营销创始人的著作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营销创始人的著作介绍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营销创始人著作的影响和价值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营销创始人著作的启示和感悟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营销创始人的背景和经历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营销创始人出生于一个普通的家庭，从小就展现出对商业和市场的浓厚兴趣。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在大学期间，他主修市场营销，并开始在一家小型企业实习，积累实践经验。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毕业后，他进入一家知名公司工作，从基层销售员做起，凭借出色的业绩和才华，逐步晋升为营销部门主管。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营销创始人的主要成就和贡献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营销创始人成功地推出了一系列具有影响力的营销策略和方案，帮助公司实现了业务的快速增长和市场份额的扩大。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他创立了一套完整的营销理论体系，为市场营销领域的发展做出了重要贡献。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营销创始人积极参与公益事业，通过自己的影响力推动社会公益事业的发展。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他将自己的经验和见解整理成书籍，成为市场营销领域的经典著作，对后来的学者和实践者产生了深远的影响。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营销创始人的著作介绍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《营销原理》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该书是营销学领域的经典之作，系统介绍了营销的基本原理和策略。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该书详细阐述了营销的概念、营销环境、消费者行为、市场细分、目标市场选择、产品策略、价格策略、渠道策略和促销策略等内容，是学习营销学的必读之作。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该书是营销管理领域的权威之作，提供了全面的营销管理理论和实践。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该书从战略和战术两个层面全面介绍了营销管理的各个方面，包括市场调研、品牌管理、销售管理、客户关系管理等，是企业和市场营销专业人士的必备指南。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《营销管理》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该书是定位理论的经典之作，强调在竞争激烈的市场中如何通过定位获得竞争优势。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该书提出了定位理论，即通过在潜在顾客的心智中占据一个独特的位置，使品牌在竞争中脱颖而出。书中还通过大量案例说明了如何进行有效的定位，是广告和市场营销领域的重要参考书。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《定位》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《整合营销传播》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该书介绍了整合营销传播的理念和方法，强调通过多种渠道和方式与消费者进行有效的沟通和互动。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《营销心理学》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该书从心理学的角度出发，探讨消费者行为背后的心理动机和影响因素，为营销策略提供心理学依据。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《数字营销》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该书介绍了数字营销的最新趋势和实践，包括搜索引擎营销、社交媒体营销、移动营销等，为企业和营销专业人士提供实用的指导和建议。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其他著作及其简介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营销创始人著作的影响和价值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https://d.book118.com/375310323300011110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2024-09-16T04:20:13.620</cp:lastPrinted>
  <dcterms:created xsi:type="dcterms:W3CDTF">2024-09-15T20:20:13Z</dcterms:created>
  <dcterms:modified xsi:type="dcterms:W3CDTF">2024-09-15T20:20:15Z</dcterms:modified>
</cp:coreProperties>
</file>