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8771A-962C-4CA5-8DC5-2959CE538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32179-5A0B-49A0-AE13-BACBE0393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A23B7-7A92-4887-BB99-7EBD9138E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4A168-6E08-47AD-9E08-C699F158A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79B359-70DF-4CB6-A02E-F690063FF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68B2F7-E8DF-4A8E-913C-9730A5C82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F3DC02-E191-4DB3-AEA7-F1038AB27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6534F-CE9A-42F2-8E3A-F15B6645E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A47B7-BC59-45A6-BBAD-4AA7C9260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6E2F8-F2C0-412E-80D3-A05917EC0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B89CF-5758-4277-B052-51EDBEF0C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3103320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预防低碳生活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低碳生活的方式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低碳生活的推广与实施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低碳生活的案例研究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低碳生活概述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低碳生活的定义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它强调减少能源消耗、降低碳排放、节约用水、减少废弃物产生等，以实现人与自然的和谐共生。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低碳生活是指在满足人们日常需求的前提下，通过节约能源、减少碳排放、保护环境的方式，实现可持续发展的生活方式。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低碳生活可以减少对环境的破坏，减缓全球气候变暖的速度，降低极端天气事件的频率和强度。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通过节约能源和资源，低碳生活可以降低能源消耗和资源消耗，延长资源的使用寿命，提高资源的利用效率。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低碳生活符合可持续发展的理念，有利于推动经济、社会和环境的协调发展，为后代创造更好的生活环境。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低碳生活的重要性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低碳生活的理念起源于20世纪70年代的环保运动，当时人们开始关注环境问题，提倡减少污染和保护地球。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随着全球气候变化问题的加剧，低碳生活逐渐成为全球范围内的共识，各国政府、企业和个人纷纷采取措施，推动低碳生活的发展。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未来，随着科技的进步和人们环保意识的提高，低碳生活将更加普及和深入人心，为实现可持续发展目标作出更大的贡献。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低碳生活的历史与发展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低碳生活的方式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使用高效节能的家电、照明和办公设备，减少能源消耗。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减少机动车尾气排放，推广使用清洁能源，降低碳排放。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鼓励步行、骑行等低碳出行方式，减少对机动车的依赖。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优先选择公共交通工具，如公交、地铁等，减少私家车出行。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绿色出行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公共交通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步行、骑行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做好垃圾分类，促进资源回收利用，减少废弃物处理负担。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物品再利用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尽量延长物品使用寿命，减少浪费和废弃。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循环利用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781" r="13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合理使用水资源，避免浪费，如安装节水器具、修复漏水等。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养成节约用电的习惯，如关闭不必要的电器、使用节能灯等。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节水节电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低碳生活的影响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低碳生活强调减少个人和社会的碳排放，有助于减缓全球气候变化，保护生态环境。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减少碳排放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8750" b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通过合理利用资源，减少浪费，低碳生活能够降低对自然资源的开采和消耗，保护生态系统。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低碳生活倡导绿色出行、减少污染等行为，有利于保护野生动植物和自然景观。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低碳生活提倡健康的生活方式，如合理膳食、适量运动等，有助于改善人们的健康状况，提高生活质量。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428" b="1342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低碳生活方式可以降低患心血管疾病、糖尿病等慢性病的风险，减轻医疗负担。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减少疾病风险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042" b="140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" r="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低碳生活强调与自然和谐相处，有助于缓解压力、改善心理健康。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https://d.book118.com/375310332033011104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2024-09-13T19:59:52.710</cp:lastPrinted>
  <dcterms:created xsi:type="dcterms:W3CDTF">2024-09-13T11:59:52Z</dcterms:created>
  <dcterms:modified xsi:type="dcterms:W3CDTF">2024-09-13T11:59:54Z</dcterms:modified>
</cp:coreProperties>
</file>