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97D68-D546-441B-ACB2-DB1F6E10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7BDA0-5F5F-4358-9AEC-10B2ABF4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D904-01E0-48DE-9C68-FBA7B8055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D3AB2-702A-475C-8966-69763331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2B34A-DDDA-431D-82E1-FC0E27545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36960-0077-41CB-842F-28F52DDB7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33A4C-0B29-44C3-9356-39A91C833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47D31-130E-472F-AC76-CAF77F6B6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E1C17-C816-42A7-8664-85006091C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92D12-F5AF-4F35-B571-AD74FC664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171A0-F9F4-4F8B-8703-A7D507D3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120021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压电机检修工艺课件\n## 1.高压电机的基本原理及结构\n### 1.1高压电机的定义与分类\n### 1.2高压电机的工作原理\n### 1.3高压电机的结构组成\n## 2.高压电机检修前的准备工作\n### 2.1高压电机检修的必要性\n### 2.2高压电机检修的安全要求\n### 2.3高压电机检修的工具与设备\n## 3.高压电机的拆卸与组装工艺\n### 3.1高压电机的拆卸方法\n### 3.2高压电机的组装步骤\n### 3.3高压电机的调试与检验\n## 4.高压电机的主要零部件检修\n### 4.1高压电机定子的检修\n### 4.2高压电机转子的检修\n### 4.3高压电机绕组的检修\n## 5.高压电机的绝缘处理与工艺\n### 5.1高压电机的绝缘要求\n### 5.2高压电机的绝缘检测方法\n### 5.3高压电机的绝缘处理工艺\n## 6.高压电机的故障诊断与处理\n### 6.1高压电机的常见故障及原因\n### 6.2高压电机的故障诊断方法\n### 6.3高压电机的故障处理措施\n## 7.高压电机检修后的试验与验收\n### 7.1高压电机检修后的试验项目\n### 7.2高压电机试验标准与方法\n### 7.3高压电机的验收与交付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高压电机检修工艺课件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高压电机的基本原理及结构</a:t>
            </a:r>
            <a:endParaRPr/>
          </a:p>
        </p:txBody>
      </p:sp>
      <p:sp>
        <p:nvSpPr>
          <p:cNvPr id="5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高压电机的定义与分类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高压电机的定义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高电压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为特点的电动机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通常工作在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1000V以上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的电压等级</a:t>
                </a:r>
                <a:endParaRPr/>
              </a:p>
            </p:txBody>
          </p:sp>
          <p:pic>
            <p:nvPicPr>
              <p:cNvPr id="1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高压电机的分类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交流高压电机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：如异步电机、同步电机等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直流高压电机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：如直流电机等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高压变频电机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：如变频调速电机等</a:t>
                </a:r>
                <a:endParaRPr/>
              </a:p>
            </p:txBody>
          </p:sp>
          <p:pic>
            <p:nvPicPr>
              <p:cNvPr id="1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交流高压电机的工作原理</a:t>
                </a:r>
                <a:endParaRPr/>
              </a:p>
            </p:txBody>
          </p:sp>
          <p:sp>
            <p:nvSpPr>
              <p:cNvPr id="1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电磁感应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原理，通过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相互作用产生力矩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电机转子产生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旋转磁场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，与定子绕组相互作用，使电机转动</a:t>
                </a:r>
                <a:endParaRPr/>
              </a:p>
            </p:txBody>
          </p:sp>
          <p:sp>
            <p:nvSpPr>
              <p:cNvPr id="1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直流高压电机的工作原理</a:t>
                </a:r>
                <a:endParaRPr/>
              </a:p>
            </p:txBody>
          </p:sp>
          <p:sp>
            <p:nvSpPr>
              <p:cNvPr id="1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电磁力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原理，通过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相互作用产生力矩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电机转子产生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恒定磁场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，与定子绕组相互作用，使电机转动</a:t>
                </a:r>
                <a:endParaRPr/>
              </a:p>
            </p:txBody>
          </p:sp>
          <p:sp>
            <p:nvSpPr>
              <p:cNvPr id="1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高压电机的工作原理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高压电机的结构组成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高压电机的结构组成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：铁芯、定子绕组、绝缘材料等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转子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：铁芯、转子绕组、绝缘材料等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轴承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：支撑转子的旋转，减少摩擦损耗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接线盒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：连接电源线和电机绕组，保护内部电路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冷却装置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：散热，保证电机正常工作</a:t>
            </a:r>
            <a:endParaRPr/>
          </a:p>
        </p:txBody>
      </p:sp>
      <p:pic>
        <p:nvPicPr>
          <p:cNvPr id="13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高压电机检修前的准备工作</a:t>
            </a:r>
            <a:endParaRPr/>
          </a:p>
        </p:txBody>
      </p:sp>
      <p:sp>
        <p:nvSpPr>
          <p:cNvPr id="14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高压电机检修的必要性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高压电机检修的必要性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延长电机寿命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：定期检修，及时发现并处理问题，降低故障率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保证生产安全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：避免因电机故障导致的生产事故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降低运行成本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：减少电机故障次数，降低维修费用和停机时间</a:t>
            </a:r>
            <a:endParaRPr/>
          </a:p>
        </p:txBody>
      </p:sp>
      <p:cxnSp>
        <p:nvCxnSpPr>
          <p:cNvPr id="14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高压电机检修的安全要求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高压电机检修的安全要求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切断电源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：检修前必须切断电源，确保人身安全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使用专用工具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：使用符合要求的绝缘工具，避免触电事故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佩戴防护用品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：如绝缘手套、绝缘鞋等，确保人身安全</a:t>
            </a:r>
            <a:endParaRPr/>
          </a:p>
        </p:txBody>
      </p:sp>
      <p:cxnSp>
        <p:nvCxnSpPr>
          <p:cNvPr id="15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高压电机检修的工具与设备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高压电机检修的工具与设备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绝缘电阻表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：检测电机绕组绝缘性能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高压试验设备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：检测电机高压部分的绝缘性能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烘干设备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：烘干电机绕组，提高绝缘性能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钳形电流表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：检测电机运行电流</a:t>
            </a:r>
            <a:endParaRPr/>
          </a:p>
        </p:txBody>
      </p:sp>
      <p:cxnSp>
        <p:nvCxnSpPr>
          <p:cNvPr id="15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高压电机的拆卸与组装工艺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高压电机的拆卸方法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高压电机的拆卸方法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记录原始数据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：记录电机型号、额定电压、电流等参数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拆卸外部连接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：断开电源线、电缆等外部连接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拆卸轴承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：拆卸轴承外盖，吊出转子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拆卸定子绕组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：拆卸定子绕组接线，取出绕组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拆卸转子绕组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：拆卸转子绕组接线，取出绕组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高压电机的组装步骤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高压电机的组装步骤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组装转子绕组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：将绕组插入转子铁芯，连接绕组接线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组装定子绕组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：将绕组插入定子铁芯，连接绕组接线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安装轴承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：安装轴承外盖，固定轴承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安装转子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：将转子放入定子内，调整位置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连接外部连接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：连接电源线、电缆等外部连接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记录试验数据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：记录电机组装后的试验数据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高压电机的调试与检验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高压电机的调试与检验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绝缘性能检测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：使用绝缘电阻表、高压试验设备等检测电机绝缘性能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电流检测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：使用钳形电流表检测电机运行电流，确保在额定范围内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空载试验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：在空载情况下运行电机，检查运行是否正常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负载试验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：在负载情况下运行电机，检查运行是否正常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高压电机的主要零部件检修</a:t>
            </a:r>
            <a:endParaRPr/>
          </a:p>
        </p:txBody>
      </p:sp>
      <p:sp>
        <p:nvSpPr>
          <p:cNvPr id="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高压电机定子的检修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高压电机定子的检修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铁芯检查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：检查铁芯表面是否有锈蚀、磨损等问题，进行清理和修复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绕组检查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：检查绕组是否有断线、短路等问题，进行修复或更换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绝缘材料检查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：检查绝缘材料是否有老化、破损等问题，进行更换</a:t>
            </a:r>
            <a:endParaRPr/>
          </a:p>
        </p:txBody>
      </p:sp>
      <p:cxnSp>
        <p:nvCxnSpPr>
          <p:cNvPr id="3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https://d.book118.com/375312002101011113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高压电机检修工艺课件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2024-09-19T22:17:30.460</cp:lastPrinted>
  <dcterms:created xsi:type="dcterms:W3CDTF">2024-09-19T14:17:30Z</dcterms:created>
  <dcterms:modified xsi:type="dcterms:W3CDTF">2024-09-19T14:17:32Z</dcterms:modified>
</cp:coreProperties>
</file>