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32B3E-DEAE-4B12-A86A-E165A4EF2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DA5C0-1C8C-4DC9-A313-2D98F079B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02DCE-AC1D-4478-8CEF-92DF331C5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C405F-5EF1-47FE-B82A-56A70CD34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FC1A5-1AF0-4F3D-9C65-8762BD73F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2DC4F-2438-45BC-BD82-CE989857F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0E28DE-5FFB-461F-B839-FCEB5F935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241A0-2BB8-4BC0-AD73-E7EF3F92D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5F9E1-F150-4C77-A113-0BDC695E9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5E861-B0DA-43CF-ABF0-11737FEB8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D405E-8890-4DFE-9955-BE4F6E767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13122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髋关节骨折的康复护理\n## 1.髋关节骨折概述及原因\n### 1.1髋关节骨折的定义与分类\n### 1.2髋关节骨折的常见原因\n### 1.3髋关节骨折的临床症状与诊断\n## 2.髋关节骨折的治疗方法\n### 2.1保守治疗：石膏固定与牵引\n### 2.2手术治疗：内固定与人工关节置换\n### 2.3康复治疗：物理治疗与药物治疗\n## 3.髋关节骨折的康复护理原则\n### 3.1早期康复护理：预防并发症与促进功能恢复\n### 3.2中期康复护理：增强肌力与改善关节活动度\n### 3.3晚期康复护理：恢复日常生活能力与预防再次骨折\n## 4.髋关节骨折的康复护理措施\n### 4.1疼痛管理：药物与非药物干预\n### 4.2关节活动度训练：主动与被动运动\n### 4.3肌力训练：有氧运动与力量训练\n## 5.髋关节骨折的康复护理评估\n### 5.1康复护理效果的评估方法\n### 5.2康复护理过程中的问题与挑战\n### 5.3针对康复护理效果的调整与优化\n## 6.髋关节骨折的预防与康复教育\n### 6.1髋关节骨折的预防策略\n### 6.2髋关节骨折患者的康复教育\n### 6.3提高患者康复护理的依从性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髋关节骨折的康复护理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髋关节骨折概述及原因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髋关节骨折的定义与分类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髋关节骨折是指髋关节部位发生的骨折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包括股骨颈骨折、股骨粗隆间骨折、髋臼骨折等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根据骨折的部位和严重程度，可分为轻度、中度和重度骨折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髋关节骨折的分类方法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根据骨折线部位：股骨颈骨折、股骨粗隆间骨折、髋臼骨折等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根据骨折的稳定程度：稳定骨折、不稳定骨折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根据骨折的病因：外伤性骨折、病理性骨折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外伤性骨折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跌倒、车祸、运动损伤等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暴力直接作用于髋关节，导致骨折</a:t>
                </a:r>
                <a:endParaRPr/>
              </a:p>
            </p:txBody>
          </p:sp>
          <p:sp>
            <p:nvSpPr>
              <p:cNvPr id="22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病理性骨折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由于骨质疏松、骨肿瘤、骨感染等疾病导致的骨折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骨折发生时，骨本身的强度已经降低</a:t>
                </a:r>
                <a:endParaRPr/>
              </a:p>
            </p:txBody>
          </p:sp>
          <p:sp>
            <p:nvSpPr>
              <p:cNvPr id="23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高能量损伤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如工业事故、爆炸伤等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导致严重骨折，甚至骨折合并其他损伤</a:t>
                </a:r>
                <a:endParaRPr/>
              </a:p>
            </p:txBody>
          </p:sp>
          <p:sp>
            <p:nvSpPr>
              <p:cNvPr id="23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髋关节骨折的常见原因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疼痛：骨折部位剧烈疼痛，活动受限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肿胀：骨折部位肿胀、压痛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关节活动受限：髋关节活动受限，不能行走或行走困难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X线检查：了解骨折的部位、类型和严重程度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CT检查：对于复杂骨折，了解骨折的详细信息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MRI检查：对于关节内骨折，了解关节损伤情况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髋关节骨折的临床症状与诊断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髋关节骨折的治疗方法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保守治疗：石膏固定与牵引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石膏固定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适用于稳定骨折、轻度骨折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通过固定骨折部位，减少骨折移位，促进愈合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牵引治疗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适用于不稳定骨折、重度骨折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通过牵引力使骨折复位，减少疼痛，为手术治疗创造条件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内固定术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适用于稳定骨折、轻度骨折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通过植入钢板、钢钉等固定材料，保持骨折稳定，促进愈合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人工关节置换术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适用于不稳定骨折、重度骨折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通过植入人工关节，恢复关节功能，提高生活质量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手术治疗：内固定与人工关节置换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包括热疗、电疗、超声波治疗等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促进血液循环，减轻疼痛，促进愈合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包括止痛药、消炎药、促进骨愈合药物等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缓解疼痛，控制炎症，促进骨折愈合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康复治疗：物理治疗与药物治疗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髋关节骨折的康复护理原则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早期康复护理：预防并发症与促进功能恢复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压疮：保持皮肤清洁干燥，定期翻身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肺部感染：鼓励患者深呼吸，咳痰，保持呼吸道通畅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深静脉血栓：鼓励患者进行下肢活动，穿弹力袜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促进功能恢复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关节活动度训练：进行被动关节活动，防止关节僵硬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肌力训练：进行床上肌力训练，为下床活动做准备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中期康复护理：增强肌力与改善关节活动度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增强肌力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有氧运动：如慢走、骑自行车等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力量训练：如做深蹲、俯卧撑等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改善关节活动度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主动运动：如站立、行走等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被动运动：如物理治疗师进行的关节活动训练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恢复日常生活能力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平衡训练：如站立在一条腿上、走平衡木等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日常生活活动训练：如上下楼梯、做家务等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预防再次骨折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药物治疗：继续使用促进骨愈合药物，维持骨密度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生活方式调整：保持健康的饮食、充足的日照，进行有氧运动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晚期康复护理：恢复日常生活能力与预防再次骨折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https://d.book118.com/375313122321011111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髋关节骨折的康复护理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2024-09-17T21:10:16.933</cp:lastPrinted>
  <dcterms:created xsi:type="dcterms:W3CDTF">2024-09-17T13:10:16Z</dcterms:created>
  <dcterms:modified xsi:type="dcterms:W3CDTF">2024-09-17T13:10:18Z</dcterms:modified>
</cp:coreProperties>
</file>