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BBF27-56BB-4B29-A191-C9CE2F52D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D1600-55CB-4670-BBAC-4CBD77A79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87E8E-16E0-48C4-9549-5BBD64C80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1EA94-4132-45BA-922B-0479762A1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6A030F-2E09-42F7-9B0C-E9159948B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53127-F760-4257-BB2D-9126F3C7D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120F13-0E64-4502-A4CB-6C0B11527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E7D42-8805-4427-9AD4-217BB68CA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4CB2C-5E89-47F4-AB27-77355D281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44DFC-B532-4C83-BD11-23933DD74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7FE13-E520-4B0B-98BD-C90B4535B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14323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肝癌化疗的护理措施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肝癌化疗前的护理措施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肝癌化疗期间的护理措施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肝癌化疗后的护理措施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化疗能够杀死癌细胞、抑制肿瘤生长，提高患者的生存率和生活质量。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护理在肝癌化疗中起到了至关重要的作用，能够减轻患者的痛苦、促进康复和提高治疗效果。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735" b="47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05" r="1240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肝癌是一种常见的恶性肿瘤，化疗是治疗肝癌的重要手段之一。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肝癌化疗的背景和重要性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护理在肝癌化疗中的角色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肝癌化疗患者常常面临巨大的心理压力，护理人员需要给予患者心理支持和鼓励，帮助患者树立战胜疾病的信心。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化疗过程中，患者可能会出现恶心、呕吐、乏力等不良反应，护理人员需要密切观察患者的症状，及时采取措施减轻患者的痛苦。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肝癌患者常常存在营养不良的情况，护理人员需要根据患者的营养状况和饮食喜好，制定个性化的饮食计划，保证患者的营养需求。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护理人员需要向患者提供康复指导，包括适当的运动、良好的生活习惯等，帮助患者尽快康复。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肝癌化疗前的护理措施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针对患者的焦虑、恐惧等情绪，进行心理疏导和安慰，帮助患者树立信心，积极配合治疗。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向患者及家属介绍肝癌化疗的相关知识，包括治疗原理、效果及可能出现的不良反应等，提高患者的认知水平。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对患者的营养状况进行评估，了解患者的饮食习惯、营养摄入情况，为制定个体化的营养支持方案提供依据。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根据患者的具体情况，制定合理的饮食计划，保证患者获得足够的营养，提高机体抵抗力。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密切观察患者的生命体征及病情变化，及时发现并处理异常情况。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保持患者居住环境的清洁卫生，定期进行空气消毒，预防感染的发生。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肝癌化疗期间的护理措施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https://d.book118.com/375314323131011123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2024-09-27T05:18:22.543</cp:lastPrinted>
  <dcterms:created xsi:type="dcterms:W3CDTF">2024-09-26T21:18:22Z</dcterms:created>
  <dcterms:modified xsi:type="dcterms:W3CDTF">2024-09-26T21:18:24Z</dcterms:modified>
</cp:coreProperties>
</file>