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D13CD-15DE-4E04-B420-26EDE4FFF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72D4C-873D-4CCA-8364-E67889AC3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2681A-888E-47F1-B68A-812242069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83A4E-DBA2-4FC3-A1DF-1967F664D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1831C4-8A3E-4631-998D-24CC9F01D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9574D8-5721-4C5F-97D4-AFD4E8ABF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45BE3-6F79-44D6-8A7B-9AE0AB148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A08CD-D362-46AD-A127-3B27ED18C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7BDB0-871F-4E01-944F-4A38FBC2C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D5856-5F90-4E00-9EB0-F645E9600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31DFC-F742-4B1D-9FEE-EA7C44B14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22211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预防新冠肺炎ppt学生篇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了解新冠肺炎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预防新冠肺炎的措施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新冠肺炎的误区与真相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新冠肺炎疫情下的心理调适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新冠肺炎疫情下的学习生活建议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了解新冠肺炎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了解新冠肺炎的基本定义和特点，包括其病原学、流行病学和临床特征。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（COVID-19）是由新型冠状病毒（SARS-CoV-2）引起的一种急性呼吸道传染病。该病毒主要通过呼吸道飞沫传播，也可通过接触传播。新冠肺炎的临床表现主要包括发热、咳嗽、乏力、呼吸急促等症状，严重时可导致肺炎、呼吸衰竭，甚至死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掌握新冠肺炎的传播方式，了解如何避免感染。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主要通过呼吸道飞沫传播，即感染者在讲话、咳嗽、打喷嚏时，将带有病毒的飞沫传播到空气中，易感者吸入后即可感染。此外，接触传播也是病毒传播的一种方式，即通过接触感染者呼吸道分泌物及接触病毒污染的物品，再用手触摸口、眼、鼻等部位，也可导致感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了解新冠肺炎的症状表现，提高自我防护意识。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症状主要包括发热、咳嗽、乏力、呼吸急促等，部分患者可能出现嗅觉和味觉减退或丧失。然而，部分患者可能无明显症状，或仅表现为轻微乏力、咽干症状。因此，对于有接触史、旅居史等高危人群，如出现以上症状，应及时就医并告知医生自己的相关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预防新冠肺炎的措施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使用肥皂和流动水洗手，或使用含有至少60%酒精的手部消毒液，每次洗手至少20秒。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避免接触眼、口、鼻等部位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在公共场所、乘坐公共交通工具时，应佩戴医用外科口罩或医用防护口罩。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尽量减少前往人群密集的场所，与他人保持至少1米的安全距离。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不要触摸自己的眼睛、鼻子和嘴巴，尤其是在没有洗手的情况下。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日常防护措施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校园防护措施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每天上学前进行体温检测，如有异常，及时报告给老师或学校管理人员。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尽量减少集体活动和室内聚集，保持安全距离。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经常打扫教室、图书馆等公共区域，保持环境整洁卫生。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定期开窗通风，保持室内空气流通。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做好体温检测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避免聚集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保持环境卫生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加强通风换气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家中常备防疫物资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家庭成员健康监测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加强营养和锻炼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做好家庭卫生清洁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家庭防护措施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家中应备有足够的医用外科口罩、手部消毒液、体温计等防疫物资。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家庭成员如有发热、咳嗽等症状，应及时就医并告知学校。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保持均衡饮食，加强体育锻炼，增强身体免疫力。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定期打扫家庭卫生，保持室内整洁卫生。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新冠肺炎的误区与真相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https://d.book118.com/375322211120011112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2024-09-18T15:42:24.533</cp:lastPrinted>
  <dcterms:created xsi:type="dcterms:W3CDTF">2024-09-18T07:42:24Z</dcterms:created>
  <dcterms:modified xsi:type="dcterms:W3CDTF">2024-09-18T07:42:26Z</dcterms:modified>
</cp:coreProperties>
</file>