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758623-C468-4772-8533-E73623288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CEB680-8305-4A42-B7D5-3F64243602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5BD377-F761-4FD3-BA57-0EB9479E6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BA0D66-767F-41F2-BCD9-7D23EBE9B5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6E4C4F-2E32-40CD-89F6-CC5A0B9CF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46F6B34-CD83-48CD-B221-199A458DD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D58085-4C03-487A-B27D-161B85CEAE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ED34A2-6E09-4B96-892D-2E6DB42E6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CC4416-8C9C-4A9D-94CE-C37CF0C56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E3DDD-1DB3-4449-A7DF-66F4F9516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0DA6AA-18E2-4866-B629-B0D2D94E8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532224421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825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如何讲好预防诈骗的内容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诈骗的定义与类型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诈骗的危害与影响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如何识别与防范诈骗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诈骗案例分享与解析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应对诈骗的措施与建议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诈骗的定义与类型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263" r="2626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081" r="3008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881" r="2888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诈骗的定义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诈骗行为不仅侵犯了受害人的财产权益，还可能导致受害人的精神伤害。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诈骗是指通过虚构事实、隐瞒真相等手段，骗取他人财物的行为。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3332131" y="4551331"/>
            <a:ext cx="333375" cy="333375"/>
            <a:chOff x="3332131" y="4551331"/>
            <a:chExt cx="333375" cy="333375"/>
          </a:xfrm>
        </p:grpSpPr>
        <p:sp>
          <p:nvSpPr>
            <p:cNvPr id="7" name="AutoShape 7"/>
            <p:cNvSpPr/>
            <p:nvPr/>
          </p:nvSpPr>
          <p:spPr>
            <a:xfrm>
              <a:off x="3332131" y="4551331"/>
              <a:ext cx="333375" cy="33337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4</a:t>
              </a:r>
              <a:endParaRPr lang="en-US" sz="11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88419" y="1750981"/>
            <a:ext cx="333375" cy="334994"/>
            <a:chOff x="8688419" y="1750981"/>
            <a:chExt cx="333375" cy="334994"/>
          </a:xfrm>
        </p:grpSpPr>
        <p:sp>
          <p:nvSpPr>
            <p:cNvPr id="9" name="AutoShape 9"/>
            <p:cNvSpPr/>
            <p:nvPr/>
          </p:nvSpPr>
          <p:spPr>
            <a:xfrm>
              <a:off x="8688419" y="1750981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2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15400" y="4337018"/>
            <a:ext cx="333375" cy="334994"/>
            <a:chOff x="8915400" y="4337018"/>
            <a:chExt cx="333375" cy="334994"/>
          </a:xfrm>
        </p:grpSpPr>
        <p:sp>
          <p:nvSpPr>
            <p:cNvPr id="11" name="AutoShape 11"/>
            <p:cNvSpPr/>
            <p:nvPr/>
          </p:nvSpPr>
          <p:spPr>
            <a:xfrm>
              <a:off x="8915400" y="4337018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3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诈骗的类型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5" name="Group 35"/>
          <p:cNvGrpSpPr/>
          <p:nvPr/>
        </p:nvGrpSpPr>
        <p:grpSpPr>
          <a:xfrm>
            <a:off x="358979" y="1463569"/>
            <a:ext cx="2426717" cy="490334"/>
            <a:chOff x="358979" y="1463569"/>
            <a:chExt cx="2426717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358979" y="146356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电信诈骗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8456" y="1876743"/>
            <a:ext cx="2267763" cy="1552257"/>
            <a:chOff x="438456" y="1876743"/>
            <a:chExt cx="2267763" cy="1552257"/>
          </a:xfrm>
        </p:grpSpPr>
        <p:sp>
          <p:nvSpPr>
            <p:cNvPr id="38" name="TextBox 38"/>
            <p:cNvSpPr txBox="1"/>
            <p:nvPr/>
          </p:nvSpPr>
          <p:spPr>
            <a:xfrm>
              <a:off x="438456" y="18767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通过电话、短信、社交媒体等途径进行诈骗。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48775" y="1020657"/>
            <a:ext cx="2426717" cy="490334"/>
            <a:chOff x="9248775" y="1020657"/>
            <a:chExt cx="2426717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9248775" y="1020657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网络诈骗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28252" y="1433831"/>
            <a:ext cx="2267763" cy="1552257"/>
            <a:chOff x="9328252" y="1433831"/>
            <a:chExt cx="2267763" cy="1552257"/>
          </a:xfrm>
        </p:grpSpPr>
        <p:sp>
          <p:nvSpPr>
            <p:cNvPr id="42" name="TextBox 42"/>
            <p:cNvSpPr txBox="1"/>
            <p:nvPr/>
          </p:nvSpPr>
          <p:spPr>
            <a:xfrm>
              <a:off x="9328252" y="14338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利用虚假网站、钓鱼邮件等手段进行诈骗。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28252" y="3735303"/>
            <a:ext cx="2426717" cy="490334"/>
            <a:chOff x="9328252" y="3735303"/>
            <a:chExt cx="2426717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9328252" y="3735303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金融诈骗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07729" y="4148477"/>
            <a:ext cx="2267763" cy="1552257"/>
            <a:chOff x="9407729" y="4148477"/>
            <a:chExt cx="2267763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9407729" y="4148477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涉及银行、保险、证券等金融领域的诈骗行为。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94339" y="4238625"/>
            <a:ext cx="2426717" cy="490334"/>
            <a:chOff x="694339" y="4238625"/>
            <a:chExt cx="2426717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694339" y="4238625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身份诈骗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3817" y="4651799"/>
            <a:ext cx="2267763" cy="1552257"/>
            <a:chOff x="773817" y="4651799"/>
            <a:chExt cx="2267763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773817" y="465179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盗用他人身份信息进行诈骗。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52" name="Freeform 52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Freeform 67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Freeform 68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Freeform 69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诈骗的常见手法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9098" r="9098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冒充公检法人员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以涉嫌犯罪等为由，骗取受害人信任，进而骗取财物。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情感诈骗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利用网络交友等方式建立感情关系，骗取受害人信任后实施诈骗。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虚假中奖信息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通过短信、邮件等方式告知受害人中奖，骗取受害人支付奖金或税费等费用。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投资诈骗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以高回报、低风险等为诱饵，诱导受害人投资虚假项目或非法金融产品。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诈骗的危害与影响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诈骗会导致个人财产的直接损失，如现金、银行卡、投资等。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财务损失可能导致生活困难、债务问题等连锁反应，影响个人和家庭的生活质量。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个人财务损失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财产损失的连锁反应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财产安全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262" r="2326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659" r="3365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56" r="2905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诈骗往往伴随着突然的、不可预测的财产损失，给个人带来巨大的心理创伤和压力。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心理创伤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频繁的诈骗事件可能导致人与人之间的信任危机，影响人际关系和社会和谐。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信任危机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精神压力与信任危机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4. 推广技术手段防范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安全威胁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诈骗往往伴随着欺诈、侵犯隐私等违法行为，对个人和社会安全构成威胁。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加强法律法规建设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完善相关法律法规，加大对诈骗行为的打击力度，严惩犯罪分子，形成有效的法律威慑。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建立信息共享机制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加强部门间信息共享和协作，及时通报诈骗信息和动态，共同应对诈骗威胁。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诈骗活动破坏了社会秩序，影响了社会的稳定和发展。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社会稳定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提高防范意识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通过宣传教育，提高公众对诈骗的警惕性和防范意识，了解常见的诈骗手法和应对措施。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利用现代科技手段，如人工智能、大数据分析等，提高诈骗防范的精准度和效率。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社会秩序与安全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如何识别与防范诈骗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https://d.book118.com/375322244214011042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2024-09-03T22:04:15.149</cp:lastPrinted>
  <dcterms:created xsi:type="dcterms:W3CDTF">2024-09-03T14:04:15Z</dcterms:created>
  <dcterms:modified xsi:type="dcterms:W3CDTF">2024-09-03T14:04:17Z</dcterms:modified>
</cp:coreProperties>
</file>