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FFBAC6-DFB9-424B-80CA-76EFB7C2A1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1A0286-245E-4965-B7D0-0B31ADD028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CE8D95-4B5D-44DE-B20D-C5CF67BD28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BD2F1C-9582-4B6B-BB21-A9955CFE6E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CB2B67-FA79-481F-A226-FAE841F1BA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7C1F28-605B-48CE-A110-CCCA9642DF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580BF87-54F9-4FAD-8215-D514F1F9A5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CC8FE8-D6D4-4551-8DA0-1272C7680E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FEC838-C525-4246-82F0-153BFF42E8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365107-E85D-48C0-B43E-F7E33CF12E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D17A5C-1C03-40D5-AE47-E8839C3DA1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5323121031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顺产侧切后的护理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顺产侧切简介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顺产侧切后的日常护理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顺产侧切后的心理护理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顺产侧切后的恢复期注意事项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顺产侧切后的常见问题与应对措施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230" r="2923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0079" r="2007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了解顺产侧切后的护理知识和注意事项对于产妇和家庭非常重要，以避免并发症和促进快速康复。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顺产侧切是一种常见的手术，用于帮助分娩过程，但术后需要精心护理以促进愈合和恢复。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885" b="1288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顺产侧切后的护理不仅有助于预防感染、促进伤口愈合，还能减轻疼痛、提高产妇的生活质量。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正确的护理方法有助于缩短恢复时间，使产妇能够尽快恢复正常生活和工作。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顺产侧切简介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顺产侧切是指在分娩过程中，为了保护会阴不受严重撕裂，医生在会阴部做的一小切口。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侧切是一种常见的手术，目的是帮助胎儿顺利出生，并减少会阴撕裂的风险。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胎儿过大或胎位不正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产程进展缓慢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母体或胎儿健康问题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667" r="2667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原因和必要性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当胎儿头部过大或胎位不正时，容易造成会阴撕裂，侧切可以保护会阴组织。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在某些情况下，产程进展缓慢，医生可能会采取侧切来加速分娩过程。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有时，母体或胎儿存在健康问题，如高血压、胎儿宫内窘迫等，侧切可以缩短产程，降低风险。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顺产侧切后的日常护理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每次排便后，用温水或1:1000的高锰酸钾溶液清洗外阴，保持伤口清洁，预防感染。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伤口清洁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由于恶露排出，容易导致伤口污染，应勤换卫生巾，保持清洁。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勤换卫生巾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伤口清洁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421" r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侧切后初期，尽量选择侧卧或半卧位，避免压迫伤口，减轻疼痛。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站立时，尽量避免双腿并拢，减少对伤口的牵拉。行走时应缓慢，避免剧烈运动。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坐立姿势调整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站立与行走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坐姿调整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术后初期，可以采用冷敷方式缓解疼痛和肿胀；24小时后可采用热敷促进血液循环，缓解疼痛。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冷敷与热敷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375" r="18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药物止痛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放松心情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667" r="10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如疼痛难以忍受，可在医生指导下使用止痛药。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保持心情舒畅，避免因紧张和焦虑加重疼痛感。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疼痛管理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https://d.book118.com/375323121031011114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2024-09-21T03:25:48.415</cp:lastPrinted>
  <dcterms:created xsi:type="dcterms:W3CDTF">2024-09-20T19:25:48Z</dcterms:created>
  <dcterms:modified xsi:type="dcterms:W3CDTF">2024-09-20T19:25:50Z</dcterms:modified>
</cp:coreProperties>
</file>