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8D009-7B41-4A75-83FC-7AACBAD5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05249-E75F-4287-B9BA-A7B41296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9BE31-E88B-4F30-999D-C809F1D0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8B47-E2E3-420D-BBA4-B4829334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3659F-4985-4D0B-9901-0F355CF3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5B9D2-5363-4953-9915-3E5C36354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4ED0B-F6E7-4967-9790-47D68B143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90A2A-3388-432A-9FEB-3F767D45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D8B32-CCD4-43D6-98AC-4A97B426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0DFBD-6B54-4B30-A99A-DBC33AAA5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EE5E-8F76-426C-AA74-78300BE5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24123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精神患者VTE的预防</a:t>
            </a:r>
            <a:r>
              <a:rPr lang="en-US" altLang="zh-CN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918971"/>
            <a:ext cx="6559296" cy="3020058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精神患者的VTE风险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VTE预防的重要性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精神患者的VTE预防策略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VTE预防的管理与监测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提高精神患者VTE预防意识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精神患者的VTE风险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28" r="34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VTE指的是静脉血栓栓塞症</a:t>
            </a:r>
            <a:r>
              <a:rPr lang="en-US" sz="135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，包括深静脉血栓形成（DVT）和肺栓塞（PE）。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VTE可能导致患肢肿胀</a:t>
            </a:r>
            <a:r>
              <a:rPr lang="en-US" sz="135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、疼痛、静脉曲张、色素沉着等症状，严重时可引发肺栓塞，威胁生命。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VTE的定义与影响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精神患者长期卧床，缺乏运动，导致血液循环减慢，容易形成血栓。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6694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部分抗精神病药物可能导致血液高凝状态，</a:t>
            </a: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增加VTE风险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94641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精神疾病可能导致患者生活习惯改变，如饮食不规律、缺乏运动等，</a:t>
            </a: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从而增加VTE风险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疾病本身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精神患者VTE的风险因素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7802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VTE的发生可能影响精神患者的治疗效果和生活质量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治疗难度加大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增加死亡率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心理负担加重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7802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VTE可能导致肺栓塞等严重并发症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，增加精神患者的死亡率。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7802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VTE可能导致精神患者产生焦虑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、抑郁等心理问题，加重其心理负担。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VTE对精神患者的影响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VTE预防的重要性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VTE的危害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 err="1" smtClean="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VTE可能导致血液在血管中形成凝块</a:t>
              </a:r>
              <a:r>
                <a:rPr lang="en-US" sz="1500" err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，进而引起血管阻塞，影响血液循环。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器官功能损害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 err="1" smtClean="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VTE可能导致器官缺血</a:t>
              </a:r>
              <a:r>
                <a:rPr lang="en-US" sz="1500" err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、缺氧，进而引起器官功能损害，甚至器官衰竭。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死亡风险增加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 err="1" smtClean="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VTE可能导致严重的并发症</a:t>
              </a:r>
              <a:r>
                <a:rPr lang="en-US" sz="1500" err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，如肺栓塞和脑梗塞，增加患者的死亡风险。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94641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</a:t>
            </a: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可以有效降低VTE的发生率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，减少血栓形成的风险。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降低血栓形成风险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94641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预防VTE可以避免器官缺血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、缺氧，从而保护器官功能。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保护器官功能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6694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预防VTE可以降低患者的死亡风险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，提高生存率。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预防VTE的益处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20" b="33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4092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精神患者可能存在认知障碍和行为异常，</a:t>
            </a:r>
            <a:r>
              <a:rPr lang="en-US" sz="135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增加了VTE预防的难度</a:t>
            </a:r>
            <a:r>
              <a:rPr lang="en-US" sz="135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。此外，精神患者的治疗方案可能较为复杂，</a:t>
            </a:r>
            <a:r>
              <a:rPr lang="en-US" sz="135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也可能增加VTE的风险</a:t>
            </a: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4092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随着医学研究的深入，</a:t>
            </a:r>
            <a:r>
              <a:rPr lang="en-US" sz="1350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对精神患者VTE预防的认识不断提高</a:t>
            </a: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。同时，</a:t>
            </a:r>
            <a:r>
              <a:rPr lang="en-US" sz="1350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新型预防措施和治疗方法的出现也为精神患者VTE的预防提供了更多的选择和机会</a:t>
            </a: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VTE预防的挑战与机遇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精神患者的VTE预防策略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https://d.book118.com/375324123133011042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2024-09-03T14:32:15.221</cp:lastPrinted>
  <dcterms:created xsi:type="dcterms:W3CDTF">2024-09-03T06:32:15Z</dcterms:created>
  <dcterms:modified xsi:type="dcterms:W3CDTF">2024-09-03T06:32:17Z</dcterms:modified>
</cp:coreProperties>
</file>