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E6CA5-7B9E-409C-B989-E8FC63E06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4E5EA-790A-41D4-ABD9-2436E09EC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588FF-495C-4640-ACBF-BE93E821C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C4C13-E95F-4BA8-AB26-059C648FC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2F973-B31F-4578-AD96-720D804A2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F2825-ECDD-42CA-B89A-4A5BAC21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2BAB3-1DD5-4D81-BFF4-A3F30C989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01F45-C543-490D-B08C-48C4AABAC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16375-AA1D-4110-8FA9-C5819BD5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94EF5-D3ED-4F1F-BBB9-A64EBDB33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32A5B-9738-48A9-B639-20FA7820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30024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老乡鸡营销案例分析报告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营销案例总结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建议和改进措施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本报告旨在分析老乡鸡的营销策略，探讨其成功的原因，并从中提取可供其他企业借鉴的经验。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随着中式快餐市场的竞争加剧，老乡鸡作为一家具有代表性的中式快餐企业，其成功的营销策略对于其他企业具有重要的参考价值。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老乡鸡成立于2003年，总部位于安徽省合肥市。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主营业务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083" b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老乡鸡以提供中式快餐为主，包括各种炒菜、汤品、小吃等。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老乡鸡的市场定位是中高端消费群体，致力于提供高品质、快捷、舒适的就餐体验。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老乡鸡简介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老乡鸡作为一家中式快餐连锁品牌，其产品定位为提供健康、美味、快捷的中式餐点。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老乡鸡注重食材的品质和口感的独特性，通过严格筛选食材和标准化制作流程，确保产品品质的一致性和可靠性。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老乡鸡不断推出新品，满足消费者多样化的口味需求，同时保持品牌特色和差异化竞争优势。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老乡鸡根据成本和预期的利润率制定价格，确保产品价格具有竞争力。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6333" r="6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针对不同地区和市场的消费者需求和消费水平，老乡鸡采用差异化的定价策略，以适应市场需求。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在特定时期或节假日，老乡鸡会采取促销活动，如折扣、满减等，吸引消费者并提高销售额。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加盟连锁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老乡鸡也开展加盟连锁业务，吸引更多的投资者加入，扩大品牌覆盖范围和市场份额。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老乡鸡积极开拓线上渠道，如外卖平台、官方网站和移动应用等，满足消费者的不同购买需求。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直营连锁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老乡鸡通过直营连锁模式，实现品牌的一致性和标准化管理，提高品牌形象和市场占有率。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老乡鸡通过多种媒体渠道进行广告宣传，如电视、报纸、户外广告等，提高品牌知名度和美誉度。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老乡鸡建立会员制度，为会员提供积分兑换、优惠券等福利，增加客户黏性和忠诚度。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在节假日或特定时期，老乡鸡会推出促销活动，如打折、买一送一等，吸引消费者并促进销售增长。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节假日促销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老乡鸡采用了多种促销策略，如折扣、买一送一等，吸引了大量消费者进店消费，从而提高了销售额。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老乡鸡的会员制度也起到了重要作用，通过会员优惠和积分兑换等方式，增加了回头客的数量，提高了销售额。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通过一系列营销活动，老乡鸡的销售额实现了显著增长，尤其是在活动期间，销售额增长率达到了双位数的增长。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https://d.book118.com/375330024332011122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2024-09-26T14:42:45.079</cp:lastPrinted>
  <dcterms:created xsi:type="dcterms:W3CDTF">2024-09-26T06:42:45Z</dcterms:created>
  <dcterms:modified xsi:type="dcterms:W3CDTF">2024-09-26T06:42:47Z</dcterms:modified>
</cp:coreProperties>
</file>