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5E3B9-8676-49B5-8633-307D432A3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D68D7-E8C8-4EEB-80A4-D03EE50DD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F9D82-57B3-4F59-9A3A-A620BD591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75BAC-424F-428D-A6C4-64C7A114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D68D0C-1E8F-4CFE-8F8B-0EABC3C00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322FC2-DF1A-45E9-8CD3-DB7130CEC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76EED-0108-48EB-AE78-4FA8D8E2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0B83F-EC14-4EE5-9DDB-82656052F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2A3CD-9A2C-4D11-A4D3-62C3E88C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459C9-0306-4A15-9B26-7A413BB88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0EB10-5EDE-413C-9954-F68FDD6B3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3004001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心理咨询课件\n## 1.婚姻家庭心理咨询的基本概念与重要性\n### 1.1婚姻家庭心理咨询的定义与目的\n### 1.2婚姻家庭心理咨询的重要性及影响\n### 1.3婚姻家庭心理咨询的主要对象与服务范围\n## 2.婚姻家庭心理咨询的理论与方法\n### 2.1婚姻家庭心理咨询的主要理论\n### 2.2婚姻家庭心理咨询的具体方法与技术\n### 2.3婚姻家庭心理咨询的评估与反馈\n## 3.婚姻家庭心理咨询案例分析\n### 3.1婚姻家庭心理咨询案例的收集与分析\n### 3.2婚姻家庭心理咨询案例的解决方案与效果评估\n### 3.3婚姻家庭心理咨询案例的启示与借鉴\n## 4.婚姻家庭心理咨询师的素质与培养\n### 4.1婚姻家庭心理咨询师的基本素质要求\n### 4.2婚姻家庭心理咨询师的培训与认证\n### 4.3婚姻家庭心理咨询师的个人成长与专业发展\n## 5.婚姻家庭心理咨询的实践与推广\n### 5.1婚姻家庭心理咨询的实践策略与技巧\n### 5.2婚姻家庭心理咨询的跨文化合作与交流\n### 5.3婚姻家庭心理咨询的未来发展趋势与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婚姻家庭心理咨询课件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婚姻家庭心理咨询的基本概念与重要性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婚姻家庭心理咨询是一种专业性的心理咨询服务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针对婚姻家庭问题提供解决方案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帮助家庭成员提高心理素质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促进家庭和谐与稳定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婚姻家庭心理咨询的目的是帮助家庭成员解决问题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增进家庭成员之间的沟通与理解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提高家庭成员的心理素质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预防和解决家庭冲突与矛盾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婚姻家庭心理咨询对于个人和家庭的重要性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提高个人心理健康水平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促进家庭和谐与稳定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婚姻家庭心理咨询对社会的影响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减少家庭冲突与暴力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促进社会和谐与稳定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婚姻家庭心理咨询的主要对象与服务范围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婚姻家庭心理咨询的主要对象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父母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婚姻家庭心理咨询的服务范围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婚姻家庭问题咨询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家庭成员心理辅导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家庭关系调解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婚姻家庭心理咨询的理论与方法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家庭系统理论</a:t>
                </a:r>
                <a:endParaRPr/>
              </a:p>
            </p:txBody>
          </p:sp>
          <p:sp>
            <p:nvSpPr>
              <p:cNvPr id="22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家庭是一个有机整体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家庭成员之间的相互影响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家庭系统的平衡与调整</a:t>
                </a:r>
                <a:endParaRPr/>
              </a:p>
            </p:txBody>
          </p:sp>
        </p:grpSp>
        <p:grpSp>
          <p:nvGrpSpPr>
            <p:cNvPr id="22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沟通理论</a:t>
                </a:r>
                <a:endParaRPr/>
              </a:p>
            </p:txBody>
          </p:sp>
          <p:sp>
            <p:nvSpPr>
              <p:cNvPr id="2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有效沟通的重要性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沟通技巧与方法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沟通障碍与解决策略</a:t>
                </a:r>
                <a:endParaRPr/>
              </a:p>
            </p:txBody>
          </p:sp>
        </p:grpSp>
        <p:grpSp>
          <p:nvGrpSpPr>
            <p:cNvPr id="22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心理分析理论</a:t>
                </a:r>
                <a:endParaRPr/>
              </a:p>
            </p:txBody>
          </p:sp>
          <p:sp>
            <p:nvSpPr>
              <p:cNvPr id="23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潜意识与心理健康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防御机制与心理问题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心理分析与治疗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婚姻家庭心理咨询的主要理论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倾听家庭成员的诉求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理解家庭成员的感受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提供情感支持</a:t>
                </a:r>
                <a:endParaRPr/>
              </a:p>
            </p:txBody>
          </p:sp>
          <p:sp>
            <p:nvSpPr>
              <p:cNvPr id="24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倾听与理解</a:t>
                </a:r>
                <a:endParaRPr/>
              </a:p>
            </p:txBody>
          </p:sp>
        </p:grpSp>
        <p:grpSp>
          <p:nvGrpSpPr>
            <p:cNvPr id="24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沟通技巧与方法</a:t>
                </a:r>
                <a:endParaRPr/>
              </a:p>
            </p:txBody>
          </p:sp>
          <p:sp>
            <p:nvSpPr>
              <p:cNvPr id="24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情绪表达与倾听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非暴力沟通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冲突解决与调解</a:t>
                </a:r>
                <a:endParaRPr/>
              </a:p>
            </p:txBody>
          </p:sp>
        </p:grpSp>
        <p:grpSp>
          <p:nvGrpSpPr>
            <p:cNvPr id="24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心理干预与技术</a:t>
                </a:r>
                <a:endParaRPr/>
              </a:p>
            </p:txBody>
          </p:sp>
          <p:sp>
            <p:nvSpPr>
              <p:cNvPr id="24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认识与改变不良思维模式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情绪调节与心理疏导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家庭关系重塑与调整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婚姻家庭心理咨询的具体方法与技术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婚姻家庭心理咨询的评估与反馈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婚姻家庭心理咨询的评估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家庭成员的心理状况评估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家庭关系与沟通评估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家庭问题与需求评估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婚姻家庭心理咨询的反馈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反馈家庭成员的进步与成果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反馈家庭关系的变化与改善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反馈问题与需求的解决与满足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婚姻家庭心理咨询案例分析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婚姻家庭心理咨询案例的收集与分析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案例收集的途径与方法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案例库建设与更新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专业书籍与期刊学习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同行交流与经验分享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案例分析的目的与意义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提高咨询师的案例分析能力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为咨询实践提供借鉴与参考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促进婚姻家庭心理咨询的发展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https://d.book118.com/375330040010011112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婚姻家庭心理咨询课件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2024-09-18T03:08:49.216</cp:lastPrinted>
  <dcterms:created xsi:type="dcterms:W3CDTF">2024-09-17T19:08:49Z</dcterms:created>
  <dcterms:modified xsi:type="dcterms:W3CDTF">2024-09-17T19:08:51Z</dcterms:modified>
</cp:coreProperties>
</file>