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1AE78-E2F3-452C-A700-EA32314DF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681017-B927-4279-8CE0-BC3F56A76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AD659-E420-45C2-A9C2-ADF2F5911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33F1D8-A023-47F0-87E3-3F08F2945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499DFA-8F2A-4E5D-95AE-D7D34117A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FD2754-DAAF-421E-97B4-8ACC74894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63E031-2F5E-4E77-B868-BE804D4FA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71E1F3-6808-497A-A557-132794033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6D6B6A-8634-485E-804B-215DE5BC1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1F318B-C5A7-4194-9F32-208EE5CC8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BA748-09AF-4278-B4D6-57FC07AAC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33202131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赢在执行力(培训课件)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提升执行力关键要素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执行力提升方法与技巧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执行力在团队协作中的应用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执行力在个人工作中的应用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赢在执行力案例分享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执行力是指将想法、战略、目标转化为现实、结果的能力，包括完成任务、达成目标、实现战略的能力。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执行力强调的是行动和结果，它涉及到个人和组织在面对任务和目标时的态度、行为和效率。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31" b="1253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1896" b="1189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执行力是一个综合性的能力，包括计划、组织、领导、协调、控制等方面的能力。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执行力的定义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执行力是决定组织成功的关键因素之一，一个组织的执行力越强，其实现目标、完成任务的效率和质量就越高。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执行力是个人职业发展的核心竞争力，具备强大执行力的人在工作中更容易获得成功和认可。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0659" b="20659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执行力是实现个人和组织目标的关键因素，没有执行力，任何想法和战略都无法转化为实际的结果。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执行力的重要性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员工素质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员工素质越高，执行的能力和效果就越强。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领导力水平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领导力水平的高低直接影响到执行的效果和效率。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团队协作力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团队协作能力越强，执行的效果就越好。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目标明确度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目标越明确，执行的方向和行动的效率就越清晰。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计划周密度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周密的计划可以更好地安排资源和时间，提高执行的效率和质量。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执行力的影响因素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提升执行力关键要素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明确的目标和计划是提升执行力的基础，有助于员工清晰地了解工作方向和要求。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在制定目标时，要确保目标是具体、可衡量、可达成、相关和有时限的（SMART原则），同时制定实现目标的详细计划，包括时间表、任务分配和优先级等。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良好的沟通与协作是提升执行力的关键，能够确保信息的准确传递和工作的高效协同。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建立有效的沟通机制，包括定期会议、报告和反馈等，确保信息畅通无阻。同时，强化团队协作，鼓励员工之间的交流与合作，共同解决问题和应对挑战。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高效沟通与协作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208" r="13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持续学习与改进是提升执行力的动力源泉，有助于员工不断提升自身能力和素质。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鼓励员工不断学习新知识、新技能，掌握行业动态和发展趋势。同时，建立绩效评估和反馈机制，帮助员工发现不足之处并制定改进计划，促进个人和团队的共同成长。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持续学习与改进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强烈的责任心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强烈的责任心是提升执行力的核心品质，能够促使员工积极主动地承担工作任务和责任。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培养员工的责任心，让他们明白自己的工作对团队和公司的意义与价值。通过合理的授权和激励机制，激发员工的内在动力和工作热情，使他们更加投入地完成工作任务。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良好的时间管理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良好的时间管理是提升执行力的有效手段，能够帮助员工合理安排工作进度和时间资源。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教导员工制定合理的工作计划和时间表，根据优先级安排任务，避免拖延和浪费时间。同时，培养员工的自律性和时间意识，使他们能够高效地利用时间资源，提高工作效率和质量。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执行力提升方法与技巧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明确目标，制定计划，是提升执行力的第一步。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在开始任何任务之前，首先明确目标，并根据目标制定详细的计划。将大目标分解为小目标，有助于逐步实现最终目标。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制定合理的计划和目标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良好的沟通与协作是提升执行力的关键。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在执行过程中，需要与团队成员、上级、下级等进行有效沟通，确保信息传递无误，并协调各方面的资源，以实现共同目标。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学会高效沟通与协作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持续学习是提升执行力的源泉。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通过不断学习新知识、新技能，提升自己的综合素质，以应对各种挑战和变化，更好地完成工作任务。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不断学习和提升自己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责任心是提升执行力的基石。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在工作中，要时刻保持高度的责任心，对自己的工作负责，对团队和组织负责，勇于承担责任，不推诿扯皮。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培养强烈的责任心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https://d.book118.com/375332021312011110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2024-09-16T06:50:58.647</cp:lastPrinted>
  <dcterms:created xsi:type="dcterms:W3CDTF">2024-09-15T22:50:58Z</dcterms:created>
  <dcterms:modified xsi:type="dcterms:W3CDTF">2024-09-15T22:51:00Z</dcterms:modified>
</cp:coreProperties>
</file>