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568F23-A705-423A-98D5-EE20D4120B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1BA908-687A-4532-A6F4-411FDA3A81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6D23A2-7667-4D44-964A-67A49D9AA2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3E49A7-17E9-4980-AC66-4295B7D55B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BF2122-7555-4913-8F1E-3E8BDDD83B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239184-56AA-4D6D-B604-705E3012B6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998F38-163A-4591-9190-A2409B96AA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AB8369-7EA6-4549-A9E3-D43E4A9D0B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71978D-6636-4E1A-B9A6-CF522453A5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460AED-F846-4D7B-BA7A-B76BF94111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FE45C2-240E-4505-8516-718A442605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5333230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智能垃圾分类系统的软件开发与数据处理</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2024-01-18</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智能垃圾分类系统概述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软件开发过程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数据处理与分析方法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智能垃圾分类系统实现与展示</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智能技术发展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近年来，人工智能、物联网等技术的快速发展为智能垃圾分类提供了技术支持。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城市化进程加速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随着城市化进程的加快，垃圾产生量不断增加，传统垃圾分类方式已无法满足需求。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环境保护意识提高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人们越来越关注环境保护，垃圾分类是减少污染、节约资源的重要手段。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发达国家在智能垃圾分类方面起步较早，技术相对成熟，已经有一些成功的案例和应用。例如，日本、德国等国家在智能垃圾分类技术方面处于领先地位。</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近年来，我国政府对垃圾分类工作给予了高度重视，投入了大量的人力、物力和财力进行研发和推广。目前，国内已经有一些智能垃圾分类系统投入使用，但整体技术水平还有待提高。</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国外研究现状</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国内研究现状</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研究目的</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2. 系统架构设计与实现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3. 垃圾数据处理与分析</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4. 系统测试与优化</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1. 智能垃圾分类算法设计</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研究内容</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本文旨在开发一套高效、准确的智能垃圾分类系统，实现对各类垃圾的自动分类和处理。同时，通过对垃圾数据的分析和挖掘，为政府和企业提供有价值的决策支持。</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本文将从以下几个方面展开研究</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基于深度学习和计算机视觉技术，设计一种能够准确识别各类垃圾的分类算法。</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设计智能垃圾分类系统的整体架构，包括硬件设备、软件系统和数据处理流程等。</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对收集到的垃圾数据进行清洗、整理和分析，挖掘其中的有用信息，为政府和企业提供决策支持。</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对开发完成的智能垃圾分类系统进行测试和优化，提高其分类准确性和处理效率。</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本文研究目的和内容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智能垃圾分类系统概述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系统定义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智能垃圾分类系统是一种基于人工智能和计算机视觉技术的自动识别、分类和处理垃圾的系统。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功能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该系统能够实现对各类垃圾的自动识别和分类，包括可回收物、有害垃圾、湿垃圾和干垃圾等，同时提供垃圾投放引导、数据分析与可视化等功能。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479" r="2247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系统定义与功能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垃圾分类标准与流程</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垃圾分类标准</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根据国家相关法规和标准，将垃圾分为可回收物、有害垃圾、湿垃圾和干垃圾四大类。</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垃圾分类流程</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用户将垃圾投放至系统指定的垃圾桶或投放点，系统通过图像识别技术对垃圾进行自动分类，并将分类结果反馈给用户和相关部门，以便进行后续处理。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系统架构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智能垃圾分类系统采用客户端/服务器架构，包括用户端、服务器端和数据库端三部分。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技术选型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系统采用深度学习算法进行图像识别，使用Python语言和TensorFlow等框架进行开发，数据库采用MySQL等关系型数据库管理系统进行数据存储和管理。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系统架构与技术选型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软件开发过程</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明确智能垃圾分类系统的功能需求，包括垃圾识别、分类、数据统计等。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确定系统需求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调研用户需求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分析竞品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1833" b="11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通过问卷调查、访谈等方式，了解用户对智能垃圾分类系统的期望和需求。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研究市场上已有的智能垃圾分类系统，分析其优缺点，为系统设计提供参考。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系统架构设计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设计系统的整体架构，包括前端、后端、数据库等部分。</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功能模块设计</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根据需求分析结果，设计系统的各个功能模块，如垃圾识别模块、分类模块、数据统计模块等。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界面设计</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设计系统的用户界面，包括色彩搭配、布局、交互方式等。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设计阶段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35703" y="1849088"/>
            <a:ext cx="3294412" cy="3432906"/>
            <a:chOff x="1435703" y="1849088"/>
            <a:chExt cx="3294412" cy="3432906"/>
          </a:xfrm>
        </p:grpSpPr>
        <p:sp>
          <p:nvSpPr>
            <p:cNvPr id="4" name="AutoShape 4"/>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Freeform 6"/>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选择合适的编程语言和开发工具</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编码实现</a:t>
              </a:r>
            </a:p>
          </p:txBody>
        </p:sp>
      </p:grpSp>
      <p:sp>
        <p:nvSpPr>
          <p:cNvPr id="30" name="TextBox 30"/>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根据系统需求和开发团队的技术栈，选择合适的编程语言和开发工具。</a:t>
            </a:r>
          </a:p>
        </p:txBody>
      </p:sp>
      <p:sp>
        <p:nvSpPr>
          <p:cNvPr id="31" name="AutoShape 31"/>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编写代码</a:t>
            </a:r>
          </a:p>
        </p:txBody>
      </p:sp>
      <p:sp>
        <p:nvSpPr>
          <p:cNvPr id="33" name="TextBox 33"/>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按照设计阶段制定的方案，编写实现各个功能模块的代码。</a:t>
            </a:r>
          </a:p>
        </p:txBody>
      </p:sp>
      <p:sp>
        <p:nvSpPr>
          <p:cNvPr id="34" name="AutoShape 34"/>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对编写的代码进行审查和优化，确保代码质量和性能。</a:t>
            </a:r>
          </a:p>
        </p:txBody>
      </p:sp>
      <p:sp>
        <p:nvSpPr>
          <p:cNvPr id="36" name="TextBox 36"/>
          <p:cNvSpPr txBox="1"/>
          <p:nvPr/>
        </p:nvSpPr>
        <p:spPr>
          <a:xfrm>
            <a:off x="5688407" y="4771916"/>
            <a:ext cx="4173855" cy="56119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代码审查与优化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https://d.book118.com/375333230023011101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2024-09-09T09:22:26.334</cp:lastPrinted>
  <dcterms:created xsi:type="dcterms:W3CDTF">2024-09-09T01:22:26Z</dcterms:created>
  <dcterms:modified xsi:type="dcterms:W3CDTF">2024-09-09T01:22:28Z</dcterms:modified>
</cp:coreProperties>
</file>