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92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8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93F81-A92B-4201-9D10-2ECB1D3D2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99EE0-3767-43F2-8C7A-11D8B4E2B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2552C-9358-4DF4-BD93-CD75EFB62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F7195-7278-4102-97D7-2D82EE327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BFD0ED-74C2-4D81-9DEA-0DFF07103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563E9-F75A-45A3-A34D-AEAF64F15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356782-1202-4C27-9A5E-D06C37B9B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4FF3D-AE6E-4D17-B228-6C5E77A45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06D56-963E-4E28-B5B3-1E7D86928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C4145-0538-4901-BC23-CED8995D1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B2CB7-5FE5-4281-A565-D0EE1B26A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910" r:id="rId2"/>
    <p:sldLayoutId id="2147493911" r:id="rId3"/>
    <p:sldLayoutId id="2147493912" r:id="rId4"/>
    <p:sldLayoutId id="2147493913" r:id="rId5"/>
    <p:sldLayoutId id="2147493914" r:id="rId6"/>
    <p:sldLayoutId id="2147493915" r:id="rId7"/>
    <p:sldLayoutId id="2147493916" r:id="rId8"/>
    <p:sldLayoutId id="2147493917" r:id="rId9"/>
    <p:sldLayoutId id="2147493918" r:id="rId10"/>
    <p:sldLayoutId id="214749391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18" Type="http://schemas.openxmlformats.org/officeDocument/2006/relationships/tags" Target="../tags/tag274.xml" /><Relationship Id="rId19" Type="http://schemas.openxmlformats.org/officeDocument/2006/relationships/tags" Target="../tags/tag275.xml" /><Relationship Id="rId2" Type="http://schemas.openxmlformats.org/officeDocument/2006/relationships/tags" Target="../tags/tag258.xml" /><Relationship Id="rId20" Type="http://schemas.openxmlformats.org/officeDocument/2006/relationships/tags" Target="../tags/tag276.xml" /><Relationship Id="rId21" Type="http://schemas.openxmlformats.org/officeDocument/2006/relationships/tags" Target="../tags/tag277.xml" /><Relationship Id="rId22" Type="http://schemas.openxmlformats.org/officeDocument/2006/relationships/tags" Target="../tags/tag278.xml" /><Relationship Id="rId23" Type="http://schemas.openxmlformats.org/officeDocument/2006/relationships/tags" Target="../tags/tag279.xml" /><Relationship Id="rId24" Type="http://schemas.openxmlformats.org/officeDocument/2006/relationships/tags" Target="../tags/tag280.xml" /><Relationship Id="rId25" Type="http://schemas.openxmlformats.org/officeDocument/2006/relationships/tags" Target="../tags/tag281.xml" /><Relationship Id="rId26" Type="http://schemas.openxmlformats.org/officeDocument/2006/relationships/tags" Target="../tags/tag282.xml" /><Relationship Id="rId27" Type="http://schemas.openxmlformats.org/officeDocument/2006/relationships/tags" Target="../tags/tag283.xml" /><Relationship Id="rId28" Type="http://schemas.openxmlformats.org/officeDocument/2006/relationships/tags" Target="../tags/tag284.xml" /><Relationship Id="rId29" Type="http://schemas.openxmlformats.org/officeDocument/2006/relationships/tags" Target="../tags/tag285.xml" /><Relationship Id="rId3" Type="http://schemas.openxmlformats.org/officeDocument/2006/relationships/tags" Target="../tags/tag259.xml" /><Relationship Id="rId30" Type="http://schemas.openxmlformats.org/officeDocument/2006/relationships/tags" Target="../tags/tag286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400242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2023年社区扫黑除恶工作计划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工作目标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工作内容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工作措施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工作要求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工作保障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工作目标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明确扫黑除恶工作的总体目标</a:t>
            </a:r>
            <a:endParaRPr lang="zh-CN" altLang="en-US"/>
          </a:p>
        </p:txBody>
      </p:sp>
      <p:sp>
        <p:nvSpPr>
          <p:cNvPr id="104931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打击黑恶势力，维护社会治安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推动社会和谐稳定，促进经济社会发展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提高群众安全感，增强群众满意度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铲除黑恶势力滋生土壤，净化社会环境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制定具体的工作计划和时间表</a:t>
            </a:r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明确工作目标：确定扫黑除恶工作的具体目标，包括打击黑恶势力的数量、涉及领域等。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制定工作计划：根据工作目标，制定详细的工作计划，包括工作步骤、时间安排、人员分工等。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确定时间表：根据工作计划，制定具体的时间表，包括每个阶段的任务、完成时间等。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明确责任人和责任部门：确定每个阶段的任务负责人和责任部门，确保工作计划的顺利实施。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确定重点任务和责任人</a:t>
            </a:r>
            <a:endParaRPr lang="zh-CN" altLang="en-US"/>
          </a:p>
        </p:txBody>
      </p:sp>
      <p:sp>
        <p:nvSpPr>
          <p:cNvPr id="10494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确定扫黑除恶工作的重点任务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明确各项任务的责任人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建立工作责任制，确保任务落实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4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加强监督和考核，确保工作取得实效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工作内容</a:t>
            </a:r>
            <a:endParaRPr lang="zh-CN" altLang="en-US"/>
          </a:p>
        </p:txBody>
      </p:sp>
      <p:sp>
        <p:nvSpPr>
          <p:cNvPr id="10494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开展宣传教育活动</a:t>
            </a:r>
            <a:endParaRPr lang="zh-CN" altLang="en-US"/>
          </a:p>
        </p:txBody>
      </p:sp>
      <p:sp>
        <p:nvSpPr>
          <p:cNvPr id="10496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0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宣传教育内容：扫黑除恶的意义、目的和政策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宣传教育方式：通过社区宣传栏、微信公众号、宣传册等多种形式进行宣传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1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宣传教育对象：社区居民、商户、物业等相关人员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1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宣传教育效果：提高居民对扫黑除恶工作的认识和参与度，增强居民的法律意识和自我保护意识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摸排涉黑涉恶线索</a:t>
            </a:r>
            <a:endParaRPr lang="zh-CN" altLang="en-US"/>
          </a:p>
        </p:txBody>
      </p:sp>
      <p:sp>
        <p:nvSpPr>
          <p:cNvPr id="104966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6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7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加强与相关部门的协作配合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7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对线索进行分类整理和分析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8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确定摸排范围和重点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8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建立线索收集机制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打击涉黑涉恶犯罪行为</a:t>
            </a:r>
            <a:endParaRPr lang="zh-CN" altLang="en-US"/>
          </a:p>
        </p:txBody>
      </p:sp>
      <p:sp>
        <p:nvSpPr>
          <p:cNvPr id="104971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2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确定重点打击对象：针对涉黑涉恶犯罪行为，确定重点打击对象，加强情报收集和分析工作。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2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加强线索摸排：通过多种渠道加强线索摸排，及时发现涉黑涉恶犯罪行为，为打击提供有力支持。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3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3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开展专项行动：针对涉黑涉恶犯罪行为，开展专项行动，加强执法力度，形成高压态势。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3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4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加强宣传教育：加强宣传教育，提高居民对涉黑涉恶犯罪行为的认知度和警惕性，形成全民参与的氛围。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整治行业乱象，加强监管力度</a:t>
            </a:r>
            <a:endParaRPr lang="zh-CN" altLang="en-US"/>
          </a:p>
        </p:txBody>
      </p:sp>
      <p:sp>
        <p:nvSpPr>
          <p:cNvPr id="10497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7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整治行业乱象：针对社区内存在的黑恶势力、违法违规行为等进行打击和整治，维护社区秩序和安全。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加强监管力度：加强对社区内各行业的监管，建立健全监管机制，确保行业规范有序发展，防止黑恶势力渗透和影响。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9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建立举报机制：鼓励社区居民积极举报黑恶势力、违法违规行为等，建立举报奖励机制，提高居民参与度。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9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加强宣传教育：加强对社区居民的宣传教育，提高居民的法律意识和安全意识，增强自我保护能力。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工作措施</a:t>
            </a:r>
            <a:endParaRPr lang="zh-CN" altLang="en-US"/>
          </a:p>
        </p:txBody>
      </p:sp>
      <p:sp>
        <p:nvSpPr>
          <p:cNvPr id="1049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加强组织领导，明确责任分工</a:t>
            </a:r>
            <a:endParaRPr lang="zh-CN" altLang="en-US"/>
          </a:p>
        </p:txBody>
      </p:sp>
      <p:sp>
        <p:nvSpPr>
          <p:cNvPr id="104994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4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5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5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5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5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5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6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6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6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6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6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7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7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7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7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7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8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8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成立扫黑除恶专项斗争领导小组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加强协调配合，形成工作合力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明确各成员单位职责分工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制定详细的工作计划和方案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https://d.book118.com/375340024214011040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0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2023年社区扫黑除恶工作计划</vt:lpstr>
      <vt:lpstr>目录</vt:lpstr>
      <vt:lpstr>单击此处添加章节标题</vt:lpstr>
      <vt:lpstr>工作目标</vt:lpstr>
      <vt:lpstr>明确扫黑除恶工作的总体目标</vt:lpstr>
      <vt:lpstr>制定具体的工作计划和时间表</vt:lpstr>
      <vt:lpstr>确定重点任务和责任人</vt:lpstr>
      <vt:lpstr>工作内容</vt:lpstr>
      <vt:lpstr>开展宣传教育活动</vt:lpstr>
      <vt:lpstr>摸排涉黑涉恶线索</vt:lpstr>
      <vt:lpstr>打击涉黑涉恶犯罪行为</vt:lpstr>
      <vt:lpstr>整治行业乱象，加强监管力度</vt:lpstr>
      <vt:lpstr>工作措施</vt:lpstr>
      <vt:lpstr>加强组织领导，明确责任分工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2024-08-31T18:59:20.359</cp:lastPrinted>
  <dcterms:created xsi:type="dcterms:W3CDTF">2024-08-31T10:59:20Z</dcterms:created>
  <dcterms:modified xsi:type="dcterms:W3CDTF">2024-08-31T10:59:22Z</dcterms:modified>
</cp:coreProperties>
</file>