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514AA-A0CB-4561-AC1A-BA4B6E51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EC649-9851-4ABE-B033-32D4A3DC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A46D4-09C8-468D-B9EB-9600C065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EB0EE-5C8A-41B6-83C3-F069FD99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B6094-B4C6-4BE8-A470-AB053A447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54FC54-1D3E-46DE-A9A4-BEDF26F1D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F2BD4-4F1C-4367-961D-DDED4619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7DD32-8A19-4968-BAC5-02F668B9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F360B-4C3B-47C6-9CF2-8158C5B35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6FBB1-5809-4240-B27F-D8BCA1B66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EE1CE-51D9-45DF-A187-CF6A5C225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41313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上海交通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上海交通概述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私家车出行管理政策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上海交通概述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上海位于中国华东地区，处长江入海口，东隔东中国海与日本九州岛相望，南濒杭州湾，北、西与江苏、浙江两省相接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拥有完善的交通网络，包括高速公路、城市快速路、轨道交通、公共交通等。其中，高速公路网覆盖全市，连接各大重要城市和港口；城市快速路贯穿市区，提高城市交通运行效率；轨道交通网络发达，包括地铁、轻轨等多种交通方式；公共交通系统便捷，包括公交车、出租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交通网络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地理位置与交通网络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交通工具种类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交通工具数量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上海的交通工具种类繁多，包括私家车、公交车、出租车、地铁、轻轨、共享单车、轮渡等。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上海交通工具数量庞大，仅私家车就有数百万辆。此外，公交车、出租车等公共交通工具数量也非常可观，为市民出行提供了便利。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交通工具种类与数量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交通拥堵现状及原因分析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上海交通拥堵问题严重，尤其是在早晚高峰时段，市区主要道路和高速公路经常出现拥堵现象，给市民出行带来不便。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交通拥堵现状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成上海交通拥堵的原因主要有以下几点：一是城市人口密集，私家车数量庞大，道路承载压力巨大；二是城市规划不合理，道路资源分配不均，部分地区交通瓶颈现象严重；三是公共交通系统不完善，部分区域公共交通覆盖不足，市民出行不便；四是交通管理水平有待提高，如交通信号控制、交通事故处理等方面存在不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公共交通系统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上海地铁网络已经覆盖全市各个主要区域，包括中心城区、近郊和远郊地区，为市民提供了便捷的出行方式。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地铁网络覆盖广泛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在早晚高峰时段，部分地铁线路拥挤不堪，乘客需要排队等候较长时间才能上车。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高峰时段拥挤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上海地铁在智能化运营方面取得了显著进展，包括自动售检票、智能调度、移动支付等，提高了运营效率和服务水平。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地铁网络布局与运营情况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公交线路多样化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上海公交线路众多，覆盖了城市各个角落，为市民提供了多样化的出行选择。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公交专用道建设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为缓解交通拥堵，上海在部分道路上设置了公交专用道，确保公交车在高峰时段能够顺畅通行。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智能化公交系统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上海正在积极推进智能化公交系统建设，包括实时公交查询、移动支付等，提高公交服务质量和效率。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公交线路规划与优化措施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63" b="95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451" b="21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出租车行业现状及改革方向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出租车数量不足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随着市民出行需求的增加，上海出租车数量相对不足，尤其是在高峰时段和恶劣天气条件下，打车难问题较为突出。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部分出租车司机存在拒载、议价等不规范行为，影响了行业形象和服务质量。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上海正在积极推进出租车行业改革，包括加强行业监管、推广电召服务、发展网约车等，以满足市民多样化的出行需求。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私家车出行管理政策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https://d.book118.com/375341313341011110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2024-09-16T12:03:11.191</cp:lastPrinted>
  <dcterms:created xsi:type="dcterms:W3CDTF">2024-09-16T04:03:11Z</dcterms:created>
  <dcterms:modified xsi:type="dcterms:W3CDTF">2024-09-16T04:03:13Z</dcterms:modified>
</cp:coreProperties>
</file>