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C9E20-FE30-4F7D-83C8-56118F6B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3743-C247-4DC9-8F57-DAC0FB14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D4A72-1489-48AF-B759-8866D32F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07C5-D745-4750-91E2-0E94B32F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2F816-108F-4B76-83FF-BA113BC8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0B54C-D46C-42E9-AAD0-9C69912DE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8ECB2-4FF5-4A8D-8E5B-4F81727C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02661-DAE9-4A03-8B9F-B8AD79FB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E3493-715C-4D93-8E75-11C29222D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9C9CC-3A9A-49C9-8207-FBC5102E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863AF-8131-44BF-9518-79EE38C0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421102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2024年度医院放射综合处理科述职报告课件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合作交流与学术活动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展望未来与努力方向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51" b="91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贯彻国家医疗政策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本次述职报告旨在贯彻国家关于医疗放射综合处理的政策和标准，提高医院放射综合处理科的管理水平和服务质量。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推动科室发展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通过对过去一年工作的总结，发现问题，提出改进措施，推动放射综合处理科的持续发展。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加强与其他科室的协作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通过报告交流，增进其他科室对放射综合处理科工作的了解，促进多科室之间的协作与配合。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汇报放射综合处理科在2024年度取得的工作成果，包括业务量、服务质量、技术创新等方面的成绩。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分析科室在工作中遇到的问题和困难，提出改进措施和建议。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展望2024年的工作计划和目标，包括业务拓展、技术升级、人才培养等方面的规划。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放射综合处理科日常工作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在2024年度，我们放射综合处理科按照医院的要求和规定，认真完成了各项日常工作，包括放射设备的维护和管理、放射源的安全监管、放射废物的处理和处置等。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在新冠疫情期间，我们科室积极响应医院的号召，参与到抗疫工作中。我们制定了详细的防控措施和应急预案，确保了放射设备和放射源的安全运行，为医院的抗疫工作提供了有力的支持。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提升科室业务水平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在过去的一年中，我们科室不断加强业务学习和培训，提高了科室人员的业务水平和综合素质。同时，我们还积极引进新技术和新设备，提升了科室的诊疗能力和服务水平。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https://d.book118.com/375342110221011111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2024-09-17T11:54:07.353</cp:lastPrinted>
  <dcterms:created xsi:type="dcterms:W3CDTF">2024-09-17T03:54:07Z</dcterms:created>
  <dcterms:modified xsi:type="dcterms:W3CDTF">2024-09-17T03:54:09Z</dcterms:modified>
</cp:coreProperties>
</file>