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F0DC4-9EDC-4433-A4C6-25D767AF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6B09D-88CF-48B8-8F72-F85EB749A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8A29B-A725-40B1-B0D7-705C438F0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31807-C1C8-4736-B72D-0F35DACF1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EA669-6D11-432C-910E-7BE049A5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27700-9458-422D-8218-83B55BC85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A942C-D0EE-4576-B1D3-5458351BC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76EB2-CC69-4571-AE0B-4ECFB12A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7A13D-A4AA-4128-B291-23F6C7D40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97FFB-C07A-4F29-B5AC-F49959BFB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C50F4-3818-40C6-8091-ACB229858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4312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面部痉挛日常护理方案\n## 1.面部痉挛的基本概念与症状\n### 1.1面部痉挛的定义与成因\n### 1.2面部痉挛的症状表现\n### 1.3面部痉挛的分类与严重程度\n## 2.面部痉挛的诊断与治疗方法\n### 2.1面部痉挛的诊断流程\n### 2.2药物治疗与手术治疗的选择\n### 2.3物理治疗与康复训练的方法\n## 3.面部痉挛的日常护理要点\n### 3.1面部痉挛患者的生活注意事项\n### 3.2面部痉挛患者的饮食调理\n### 3.3面部痉挛患者的心理调适与情绪管理\n## 4.面部痉挛的预防与保健策略\n### 4.1面部痉挛的预防措施\n### 4.2面部痉挛的保健方法\n### 4.3面部痉挛患者的生活方式调整\n## 5.面部痉挛护理中的常见问题及解答\n### 5.1面部痉挛患者常见的护理问题\n### 5.2面部痉挛患者护理问题的解决方法\n### 5.3面部痉挛患者护理的注意事项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面部痉挛日常护理方案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面部痉挛的基本概念与症状</a:t>
            </a:r>
            <a:endParaRPr/>
          </a:p>
        </p:txBody>
      </p:sp>
      <p:sp>
        <p:nvSpPr>
          <p:cNvPr id="1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面部痉挛的定义与成因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面部痉挛是一种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神经肌肉疾病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面部肌肉不自主地抽搐和收缩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通常是由于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面部神经受到压迫或损伤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引起的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成因复杂，可能与以下因素有关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脑部疾病，如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脑梗塞、脑出血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面部神经受到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压迫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，如颈椎病、颅底凹陷等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家族性面部痉挛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发病年龄广泛，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中年人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发病率较高</a:t>
            </a:r>
            <a:endParaRPr/>
          </a:p>
        </p:txBody>
      </p:sp>
      <p:cxnSp>
        <p:nvCxnSpPr>
          <p:cNvPr id="17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面部肌肉抽搐和收缩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眼睑、口角、颈部等部位尤为明显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抽搐频率和强度因人而异，可能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时轻时重</a:t>
                </a:r>
                <a:endParaRPr/>
              </a:p>
            </p:txBody>
          </p:sp>
          <p:sp>
            <p:nvSpPr>
              <p:cNvPr id="18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面部疼痛和不适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可能与肌肉抽搐有关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疼痛程度和持续时间因个体而异</a:t>
                </a:r>
                <a:endParaRPr/>
              </a:p>
            </p:txBody>
          </p:sp>
          <p:sp>
            <p:nvSpPr>
              <p:cNvPr id="18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面部表情僵硬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肌肉抽搐导致面部表情不自然   -可能影响正常社交和生活</a:t>
                </a:r>
                <a:endParaRPr/>
              </a:p>
            </p:txBody>
          </p:sp>
          <p:sp>
            <p:nvSpPr>
              <p:cNvPr id="18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面部痉挛的症状表现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根据病因和症状，面部痉挛可分为原发性和继发性</a:t>
                </a:r>
                <a:endParaRPr/>
              </a:p>
            </p:txBody>
          </p:sp>
          <p:sp>
            <p:nvSpPr>
              <p:cNvPr id="1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原发性面部痉挛：病因不明，可能与遗传因素有关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继发性面部痉挛：由于其他疾病引起的面部痉挛</a:t>
                </a:r>
                <a:endParaRPr/>
              </a:p>
            </p:txBody>
          </p:sp>
        </p:grpSp>
        <p:grpSp>
          <p:nvGrpSpPr>
            <p:cNvPr id="20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根据抽搐频率和强度，面部痉挛可分为轻度、中度、重度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轻度：抽搐频率较低，对生活影响较小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中度：抽搐频率较高，对生活和工作有一定影响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重度：抽搐频率和强度高，严重影响正常生活和社交</a:t>
                </a:r>
                <a:endParaRPr/>
              </a:p>
            </p:txBody>
          </p:sp>
          <p:sp>
            <p:nvSpPr>
              <p:cNvPr id="20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面部痉挛的分类与严重程度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面部痉挛的诊断与治疗方法</a:t>
            </a:r>
            <a:endParaRPr/>
          </a:p>
        </p:txBody>
      </p:sp>
      <p:sp>
        <p:nvSpPr>
          <p:cNvPr id="21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面部痉挛的诊断流程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病史询问和体格检查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了解病史，排除其他疾病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检查面部肌肉，观察抽搐情况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CT、MRI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等，了解脑部结构和神经情况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电生理检查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肌电图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等，了解肌肉功能状况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根据检查结果，进行综合诊断</a:t>
            </a:r>
            <a:endParaRPr/>
          </a:p>
        </p:txBody>
      </p:sp>
      <p:pic>
        <p:nvPicPr>
          <p:cNvPr id="21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抗痉挛药物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，如巴氯芬、苯妥英钠等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神经营养药物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，如维生素B族、神经酰胺等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药物治疗适用于轻度和中度面部痉挛，但可能产生副作用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微血管减压术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，解除面部神经压迫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神经切断术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，阻断面部神经传导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手术治疗适用于重度面部痉挛，但有一定风险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药物治疗与手术治疗的选择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物理治疗与康复训练的方法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热敷、冷敷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等，缓解面部疼痛和肌肉紧张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按摩、推拿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等，改善面部血液循环和肌肉功能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面部肌肉锻炼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，提高肌肉力量和协调性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心理干预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，帮助患者调整心态，减轻焦虑和抑郁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物理治疗和康复训练适用于轻度和中度面部痉挛，有助于提高治疗效果</a:t>
            </a:r>
            <a:endParaRPr/>
          </a:p>
        </p:txBody>
      </p:sp>
      <p:cxnSp>
        <p:nvCxnSpPr>
          <p:cNvPr id="23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面部痉挛的日常护理要点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保持良好的作息习惯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，适当休息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注意面部保暖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避免长时间暴露在寒冷环境中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，如围巾、口罩等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避免刺激性食物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辛辣、油腻、咖啡因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均衡饮食，多吃蔬菜水果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面部痉挛患者的生活注意事项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https://d.book118.com/375343121321011111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面部痉挛日常护理方案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2024-09-17T21:16:32.616</cp:lastPrinted>
  <dcterms:created xsi:type="dcterms:W3CDTF">2024-09-17T13:16:32Z</dcterms:created>
  <dcterms:modified xsi:type="dcterms:W3CDTF">2024-09-17T13:16:34Z</dcterms:modified>
</cp:coreProperties>
</file>