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B7FE94-4457-442A-BB1C-BC5448CEEB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0B41C3-365B-4B42-86E6-ED0C93AB5E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6434EC-980C-46CC-B86F-639FAAB1C8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F86C45-1163-4E78-9A44-EA61C37062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A066AA-F76A-4D58-ADF1-36DA679AAC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6A165C-B811-4117-A968-37CBEE0BC6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44B5C7-69E2-49A1-BDB1-DD323DFD0B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410D7C-2BF1-4670-AA19-05BF000618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DF900E-A556-490D-8842-7D813F1A98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DC79BB-7AC2-4895-B656-84095A1F8B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6F6517-2CEF-45AA-8F7E-59B91AB2CD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344021313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专题三政府绩效管理的理论</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1">
                  <a:alpha val="100000"/>
                </a:schemeClr>
              </a:solidFill>
              <a:latin typeface="Arial"/>
              <a:ea typeface="Arial"/>
              <a:cs typeface="Arial"/>
            </a:endParaRP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政府绩效管理概述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政府绩效管理的理论框架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政府绩效管理的评估方法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政府绩效管理的实践应用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政府绩效管理的挑战与对策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结论与启示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政府绩效管理概述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政府绩效管理的定义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政府绩效管理是指政府通过制定绩效计划、实施绩效评估、进行绩效反馈和改进等一系列管理活动，以提高政府工作效率、服务质量和公众满意度的过程。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政府绩效管理的内涵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政府绩效管理强调以结果为导向，关注政府工作的实际效果和产出；注重过程的透明度和公众的参与，追求公共价值的最大化；倡导持续改进和创新，以适应不断变化的社会环境和公众需求。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919" r="229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政府绩效管理的定义与内涵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政府绩效管理是现代政府治理的重要组成部分，有助于提高政府工作的效率和质量，增强政府的公信力和执行力，推动政府治理体系和治理能力现代化。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政府绩效管理的意义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政府绩效管理的目的是通过制定科学合理的绩效指标和评估体系，对政府工作进行全面的监督和评价，发现存在的问题和不足，提出改进和优化建议，推动政府工作不断改进和提高。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政府绩效管理的目的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政府绩效管理的意义与目的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政府绩效管理的起源</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政府绩效管理起源于20世纪70年代的新公共管理运动，该运动主张引入市场竞争机制和企业管理方法，提高政府工作效率和服务质量。</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政府绩效管理的发展</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新公共管理运动的深入发展，政府绩效管理逐渐受到各国政府的重视和推广。许多国家和地区纷纷建立专门的绩效管理机构，制定相关的法律法规和政策文件，推动政府绩效管理的制度化和规范化。同时，政府绩效管理的理论和方法也不断创新和完善，如平衡计分卡、关键绩效指标等先进的管理工具被广泛应用于政府绩效管理实践中。</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政府绩效管理的历史与发展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政府绩效管理的理论框架</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381" r="15381"/>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绩效管理是指通过制定目标、评估绩效和提供反馈，以改进和提高组织、团队或个人绩效的过程。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绩效管理的概念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绩效管理理论经历了从传统的绩效评估到现代的绩效管理的发展过程，强调目标导向、过程管理和持续改进。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绩效管理的理论发展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政府绩效管理是公共管理领域的重要分支，旨在提高政府治理效能和公共服务质量，实现政府治理体系和治理能力现代化。</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绩效管理与政府治理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绩效管理的理论基础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目标管理</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政府绩效管理强调目标导向，通过制定明确、可衡量的目标，引导政府工作方向和重点。</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结果导向</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政府绩效管理以结果为导向，关注政府工作的实际效果和社会影响，强调绩效结果的客观性和公正性。</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过程管理</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政府绩效管理注重过程管理，通过对政府工作流程的优化和改进，提高工作效率和质量。</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公众参与</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政府绩效管理倡导公众参与，通过公开透明的方式，让公众了解政府工作绩效，促进政府与公众的互动和沟通。</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政府绩效管理的核心要素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政府绩效管理的流程与环节</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目标制定</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根据政府战略规划和年度工作计划，制定具体、可衡量的绩效目标。</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绩效反馈</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将绩效评估结果反馈给相关部门和人员，指出存在的问题和不足，提出改进意见和建议。</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绩效评估</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通过定性和定量评估方法，对政府工作绩效进行全面、客观的评估。</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绩效改进</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针对绩效评估中发现的问题和不足，制定改进措施和计划，推动政府工作持续改进和提高。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政府绩效管理的评估方法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设定明确目标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政府需设定清晰、可衡量的目标，以指导各项工作的开展。</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目标分解</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将整体目标分解为各部门、各岗位的具体目标，确保目标的有效实施。</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目标评估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定期对目标完成情况进行评估，及时发现问题并采取改进措施。</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目标管理法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通过分析政府工作的重要性和紧迫性，确定关键绩效指标。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确定关键绩效指标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7833" r="27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指标量化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绩效评估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20167" b="20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将关键绩效指标量化为具体的数值或比例，以便于评估和比较。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根据关键绩效指标的完成情况，对政府绩效进行客观、公正的评估。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关键绩效指标法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https://d.book118.com/375344021313011120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2024-09-23T13:32:22.335</cp:lastPrinted>
  <dcterms:created xsi:type="dcterms:W3CDTF">2024-09-23T05:32:22Z</dcterms:created>
  <dcterms:modified xsi:type="dcterms:W3CDTF">2024-09-23T05:32:24Z</dcterms:modified>
</cp:coreProperties>
</file>