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1E9E8-BDBF-4DFA-AF33-B81B236CC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C1B26-3818-491E-B7F8-510AC02CC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CE433-91CA-47C3-9AE4-4F85DD48D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DDC15-2903-4F54-A081-A8C323BCF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701A0B-6071-4FD3-9612-6175D2370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75D5F7-5F6A-4FDF-8F6F-A59723A2C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171B25-CCD5-4338-96C0-C5D3DB09E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8AF0D6-8EFB-4EEB-AB46-F0A212A91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E22364-F711-4160-AC67-8E1C2FC50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679D5-7083-4684-AD91-920BB83DC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EEF1D-3B13-4A6C-BCC9-0C0A1CB39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00003120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线上教学技能培训总结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线上教学技能培训内容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线上教学技能培训效果评估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线上教学技能培训经验分享与交流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未来线上教学技能培训计划与展望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687" r="30687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互联网技术的发展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随着互联网技术的不断发展，线上教学逐渐成为教育领域的重要趋势。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传统教学的挑战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传统教学方式在某些方面存在局限性，如时间、地点、资源等，线上教学则可以更好地满足学生的个性化需求。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培训需求的变化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随着线上教学的普及，教师需要掌握相关的技能和工具，以适应新的教学方式。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线上教学技能培训的背景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333" r="8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推动教育方式的创新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线上教学可以促进教育方式的创新，为学生提供更加灵活、个性化的学习体验。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提高教师的线上教学技能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通过培训，使教师掌握线上教学的相关技能和工具，提高教学效果。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促进教育资源的共享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线上教学可以打破地域限制，使优质教育资源得以共享，提高教育公平性。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33796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培训计划：本次培训计划为期一个月，分为三个阶段进行。第一阶段为理论学习，第二阶段为实践操作，第三阶段为总结与反思。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871147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086385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1. 理论学习：介绍线上教学的概念、特点、优势等，使教师对线上教学有基本的认识。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08884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2. 实践操作：通过实际操作，使教师掌握线上教学的相关技能和工具，如在线课程设计、在线教学平台的使用、在线互动与答疑等。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74070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3. 总结与反思：对培训过程中的收获进行总结，对遇到的问题进行反思，为今后的教学工作提供参考。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967443" y="1905233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培训计划与内容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线上教学技能培训内容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详细介绍了主流线上教学平台如Zoom、腾讯会议、钉钉等的功能和使用技巧，如屏幕共享、互动讨论、录制回放等。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1667" r="31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平台功能介绍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通过实际操作演示，展示了如何使用平台进行在线授课、答疑和组织讨论，确保参训教师熟练掌握平台操作。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平台操作演示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112" r="1511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436" r="2143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根据参训教师的反馈和实际使用情况，提供针对不同平台的优化建议，提高在线授课质量和效率。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平台优化建议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线上教学平台使用技巧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007" b="120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906" b="99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线上教学课程设计方法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课程设计原则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介绍了线上教学课程设计的原则和要点，包括教学目标、教学内容、教学资源、教学策略等。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线上课程案例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分享了成功的线上课程案例，包括教学设计、教学内容和教学方法，为参训教师提供参考。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课程设计技巧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提供了一些课程设计的实用技巧，如如何吸引学生注意力、如何引导学生思考、如何评估学生学习效果等。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互动实施策略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分享了成功的线上教学互动实施策略，如提问与回答、小组讨论、案例分析等，并提供了一些互动技巧。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沟通技巧培训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通过角色扮演、模拟对话等方式，对参训教师进行沟通技巧的培训，提高在线教学的互动效果和沟通质量。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互动方式选择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介绍了线上教学的几种互动方式，包括文字聊天、语音聊天、视频聊天等，并比较了各种方式的优缺点。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线上教学互动与沟通技巧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介绍了线上教学评估的指标设定，包括教学目标达成度、教学内容完成度、学生学习满意度等。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评估指标设定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分享了线上教学评估的几种方法，包括问卷调查、在线测试、学生评价等，并比较了各种方法的优缺点。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评估方法选择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探讨了如何建立有效的线上教学反馈机制，包括学生反馈渠道的建立、教师对反馈的响应等，并提供了一些实用的反馈处理技巧。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反馈机制建立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线上教学评估与反馈机制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线上教学技能培训效果评估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https://d.book118.com/376000031201010045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2024-09-14T15:26:30.503</cp:lastPrinted>
  <dcterms:created xsi:type="dcterms:W3CDTF">2024-09-14T07:26:30Z</dcterms:created>
  <dcterms:modified xsi:type="dcterms:W3CDTF">2024-09-14T07:26:32Z</dcterms:modified>
</cp:coreProperties>
</file>