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DB897-F855-47BB-A954-F6128B654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0DE3F-D765-40D0-BF1D-2D62AD7A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C9315-D008-4E1B-B45E-FE2CDD0E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C8D90-7ED6-4799-901B-4EF61DB5A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19992-B048-4A29-AC7F-8D9CF3DFC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617D9-0119-4EA1-A47A-9F4479236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7A842C-D5E8-4160-93BA-E911DD451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ECD2F-055E-4552-ADC5-E45A54F45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CDE2A-01C9-424E-BE96-401A58D6B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76EB3-B359-487C-B665-2E38265A3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BFA79-3D9E-436A-8AC3-DEA1F5F63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00202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医药经理的数据分析能力模型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医药经理的数据分析能力构成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数据分析能力在医药经理工作中的应用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提升医药经理数据分析能力的途径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数据分析在医药行业的挑战与机遇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数据分析有助于发现新的市场机会和创新点，促进医药企业的创新发展。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通过数据分析，医药经理能更准确地掌握市场、竞品及客户需求，从而制定更精准的决策。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应对行业变革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随着医药行业的快速变革，数据分析成为企业保持竞争力的关键。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数据分析可以为医药研发提供数据支持，助力企业实现技术创新和产品创新。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数据分析可以帮助企业识别潜在的市场风险和管理风险，提前采取应对措施。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客户需求挖掘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通过数据分析，可以更准确地把握客户需求，提升产品和服务的针对性和满意度。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市场洞察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通过数据分析，可以深入了解市场动态和趋势，为产品策略制定提供有力支持。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数据分析有助于对竞品进行全面、深入的分析，为企业制定差异化竞争策略提供依据。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数据分析在医药行业的重要性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医药经理的数据分析能力构成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能够准确识别医药市场、竞争对手、客户需求等内外部数据来源。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掌握多种数据采集方法，如问卷调查、访谈、网络爬虫等。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具备数据清洗和整理能力，能够处理缺失值、异常值等问题，保证数据质量。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能够进行数据预处理，包括数据变换、特征选择、降维等。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掌握数据转换技术，如数据归一化、标准化、离散化等。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熟悉数据库操作，能够使用SQL等语言进行数据查询、处理和分析。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数据库操作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数据处理与转换能力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能够进行描述性统计分析，包括数据的集中趋势、离散程度、分布形态等。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预测性建模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掌握预测性建模方法，如回归分析、时间序列分析、机器学习等。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熟悉数据挖掘技术，如关联规则挖掘、聚类分析、分类分析等。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掌握常用的数据可视化工具，如Excel、Tableau、Power BI等。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能够编写专业的数据分析报告，包括分析结论、建议和改进措施等。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可视化图表设计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能够设计多种可视化图表，如柱状图、折线图、散点图、热力图等。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数据可视化与报告能力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数据分析能力在医药经理工作中的应用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收集竞争对手的销售数据、市场份额、产品特点等信息，评估其竞争实力和策略，以制定有效的竞争应对方案。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客户需求与行为分析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通过分析客户购买历史、偏好、反馈等数据，深入了解客户需求和行为特点，为产品优化和营销策略提供指导。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市场规模与增长趋势分析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利用历史销售数据、市场调研等信息，分析目标市场的规模、增长率和潜力，为制定市场进入和拓展策略提供依据。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新药研发数据支持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利用大数据分析技术，挖掘潜在的药物靶点和候选化合物，加速新药研发进程。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临床试验数据分析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对临床试验数据进行深入挖掘和分析，评估药物的疗效和安全性，为药物审批和上市提供证据。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产品优化与改进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通过分析已上市产品的销售数据和客户反馈，发现产品的不足之处，提出优化和改进方案，提高产品质量和竞争力。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营销策略制定与执行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对营销活动的执行效果进行跟踪和评估，及时调整策略和活动方案，提高营销效果和ROI。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营销活动效果评估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基于市场分析和客户需求数据，对目标市场进行细分和定位，确定营销策略和目标受众。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目标市场细分与定位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通过分析各种营销渠道的效果和成本效益，选择最合适的营销渠道组合，实现营销资源的优化配置。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营销渠道选择与优化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https://d.book118.com/376000202225010044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2024-09-13T10:19:02.285</cp:lastPrinted>
  <dcterms:created xsi:type="dcterms:W3CDTF">2024-09-13T02:19:02Z</dcterms:created>
  <dcterms:modified xsi:type="dcterms:W3CDTF">2024-09-13T02:19:04Z</dcterms:modified>
</cp:coreProperties>
</file>