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37C03-D4EA-476E-BC91-FD3AA9970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FCBFC-8647-4873-AD71-104EBFB74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9DE75-92DA-4C16-B0AF-1CC2F7511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4E4FB-470D-472E-A054-649043F5B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DEEE88-DC4B-4C9F-AB7B-4B4AC3C9A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14E4C5-D50F-400C-AB7C-EFCE07C16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75491F-BC74-4BDC-9E7C-837ABFAF0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DD46A-F2DA-4D82-A14E-AC104405C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D6C14-00E8-40D0-968B-646DAC088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193CD-A464-4A43-8581-B31B5F32D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AEE31-D357-44E3-957E-80A32E550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0223000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现代畜禽产业园项目市场调研报告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产业园区建设规划与建议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营销策略与推广方案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投资回报预测与风险评估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畜禽产业发展现状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畜禽养殖规模持续扩大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近年来，随着畜禽养殖技术的不断提高和市场需求的增长，畜禽养殖规模持续扩大，各类畜禽养殖量稳定增长。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产业结构优化升级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畜禽养殖产业逐渐向规模化、集约化、专业化方向发展，产业结构不断优化升级，提高了产业整体效益和竞争力。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绿色发展理念深入人心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随着环保意识的提高和绿色发展理念的深入人心，畜禽养殖产业也在积极探索环保、节能、可持续发展的新模式。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00" r="20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现代畜禽产业园项目通过引进先进的养殖技术和管理模式，推动畜禽产业向现代化、智能化、绿色化方向转型升级，提高产业附加值和整体效益。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推动畜禽产业转型升级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现代畜禽产业园项目能够带动相关产业的发展，促进区域经济协同发展，提高当地经济实力和综合竞争力。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现代畜禽产业园项目通过严格的食品安全和公共卫生管理，保障人民群众舌尖上的安全，维护社会稳定和公共安全。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保障食品安全和公共卫生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现代畜禽产业园项目意义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调研目的：本次调研旨在深入了解现代畜禽产业园项目的市场需求、竞争态势、投资环境等方面的情况，为项目的投资决策提供科学依据。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调研范围：本次调研范围包括现代畜禽产业园项目的目标市场、竞争对手、政策法规、投资环境等方面的情况。具体包括但不限于以下几个方面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目标市场的需求和规模；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竞争对手的养殖技术、管理模式和市场份额；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相关政策法规对项目的影响；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投资环境包括土地、资金、人才等方面的情况。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随着人口增长和消费升级，畜禽产品市场需求持续增长，尤其是高品质、绿色健康的畜禽产品受到消费者青睐。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猪肉、鸡肉等大众肉类需求稳定，牛羊肉等高端肉类需求增长迅速，同时禽蛋、奶制品等也保持较高需求。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区域性需求差异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不同地区由于饮食习惯和经济发展水平不同，对畜禽产品的需求也存在差异。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畜禽产品市场需求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家庭消费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注重产品的品质、口感和营养价值，倾向于购买品牌知名度高、质量有保障的畜禽产品。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对畜禽产品的需求量较大，关注产品的成本、供应稳定性和定制化能力。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食品加工企业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需要符合食品安全标准的原料，对产品的品质、规格和价格有严格要求。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不同消费群体需求特点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品质化趋势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消费者对畜禽产品的品质要求越来越高，绿色、有机、无抗等高品质产品将更受欢迎。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消费者对畜禽产品的个性化需求增加，如定制化产品、特色风味产品等。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便捷化趋势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随着生活节奏加快，消费者对购买畜禽产品的便捷性要求提高，如线上购买、送货上门等。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拥有完整的产业链和先进的养殖技术，市场份额较大，品牌影响力强。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专注于某一类畜禽产品的生产和销售，具有较高的市场占有率和盈利能力。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近年来快速崛起的新兴企业，以创新和差异化竞争策略著称，市场份额逐年提升。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各竞争对手的产品线覆盖范围不同，有的专注于单一产品，有的则提供多种畜禽产品。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不同竞争对手的产品质量存在差异，包括饲养方式、饲料配方、疫病防控等方面。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价格因品牌、质量、成本等因素而异，不同竞争对手的价格策略也有所不同。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产品价格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竞争产品对比分析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各竞争对手采用的竞争策略包括成本领先、差异化、集中化等，不同策略对企业的发展和市场地位产生不同影响。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主要评估各竞争对手在品牌、技术、资源等方面的优势，以及这些优势对其市场竞争力的提升作用。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分析各竞争对手在市场、管理、资金等方面的劣势，以及这些劣势对其市场地位和发展潜力的制约作用。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竞争策略及优劣势评估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地理位置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选择交通便利、物流发达的地区，便于产品运输和销售。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针对消费者对高品质、健康、安全食品的需求，选择具有相应消费能力的目标市场。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竞争状况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分析竞争对手的市场占有率、品牌知名度等，选择竞争相对较小的市场或寻求差异化竞争策略。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目标市场选择依据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按照养殖类型细分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如肉鸡、蛋鸡、肉牛、奶牛等，不同养殖类型对应不同的市场需求和消费群体。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按照消费者群体细分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如家庭消费、餐饮行业、食品加工企业等，不同消费者群体对产品的需求特点和购买行为有所不同。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按照产品品质细分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如有机、绿色、无公害等，不同品质认证对应不同的消费群体和价格水平。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目标市场细分及特点描述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https://d.book118.com/376002230004010041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2024-09-07T15:51:57.735</cp:lastPrinted>
  <dcterms:created xsi:type="dcterms:W3CDTF">2024-09-07T07:51:57Z</dcterms:created>
  <dcterms:modified xsi:type="dcterms:W3CDTF">2024-09-07T07:51:59Z</dcterms:modified>
</cp:coreProperties>
</file>