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1DD8E-65D6-4789-900B-11740B0E6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F2D32-4BC9-4F8D-83CC-459C20DED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B6E95-8159-4D97-B61E-670827BBF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51A457-E440-43C9-9837-FD7655A0D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463A0C-ABE9-41C0-8690-FD98C5AA4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D503E6-7AF7-4168-BBF1-BBEF7AE8B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68B26A-8BC8-44FA-B031-23AA352BB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F55D66-C8FE-43EB-B61C-11C267924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2B266-DA23-431C-A4A3-D713155BD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E2D4A-6966-4A61-B2BF-A3935CD2D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B58E97-B4A1-47E2-885A-CFF188EB6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01013504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自我超越打造个人超越企业文化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专业技能提升与知识拓展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团队协作与领导力培养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创新思维与解决问题能力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塑造个人品牌及影响力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融入企业文化，实现个人超越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43" r="316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企业文化是现代企业核心竞争力的重要组成部分，对于激发员工创造力、提高团队协作效率具有不可替代的作用。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个人超越是企业持续发展的内在动力，员工通过不断挑战自我、实现自我超越，为企业带来持续的创新和发展。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个人超越意义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企业文化对个人超越的引导作用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优秀的企业文化能够激发员工的自我超越意识，提供广阔的发展空间和机会，让员工在不断挑战中实现自我价值。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个人超越对企业文化的推动作用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员工的个人超越行为将为企业带来新的活力，促进企业文化的不断创新和发展，形成更加积极向上的企业氛围。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企业文化与个人超越关系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自我认知与定位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识别个人在知识、技能、经验等方面的优势，如沟通能力、创新思维、团队协作能力等。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不足认识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正视自身在能力、态度、习惯等方面的不足，如缺乏领导力、时间管理不当、情绪控制不佳等。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通过同事、上级、下级等多方面的反馈，全面了解自身在工作中的表现及存在的问题。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了解自身优势与不足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根据个人兴趣、能力和市场需求，设定短期和长期的职业目标。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职业目标设定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结合职业目标，确定个人在专业知识、技能提升、人际关系等方面的发展方向。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发展方向选择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根据职业发展的实际情况，适时调整职业目标和发展方向，保持职业规划的灵活性和可持续性。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明确职业目标与发展方向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制定系统的学习计划，包括学习内容、学习方式、学习时间等，不断提升个人专业素养和综合能力。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通过参与项目、承担更多工作职责等方式，将所学知识应用到实际工作中，提高工作能力和经验。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定期回顾个人成长计划的执行情况，总结经验教训，及时调整计划，确保个人成长的持续性和有效性。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制定个人成长计划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专业技能提升与知识拓展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深入学习专业领域知识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精读专业书籍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选择权威教材、专业著作，系统学习专业理论知识，掌握基本概念、原理和方法。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关注学术前沿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通过阅读学术期刊、参加学术会议等方式，了解专业领域最新研究成果和动态，保持对学术前沿的敏锐洞察力。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深入实践探索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将理论知识应用于实际工作中，通过实践不断加深对专业知识的理解，提升专业素养。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熟练应用工具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学习和掌握专业领域内常用的工具和技术，如专业软件、实验室设备等，提高工作效率和质量。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学习专业技能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根据专业需求，学习掌握相关技能，如数据分析、编程、设计等，提升专业实践能力。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随着技术和工具的不断发展更新，保持持续学习的态度，及时跟进新技术和新工具的应用。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6567" r="65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掌握相关技能与工具应用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关注跨学科应用领域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关注跨学科研究和应用领域的发展动态，如人工智能、生物信息学等，了解不同学科的交叉融合趋势。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培养跨学科思维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通过学习不同学科的知识和方法，培养跨学科思维方式和创新能力，提升解决复杂问题的能力。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学习相邻学科知识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了解与专业领域相关的其他学科基础知识，如经济学、社会学、心理学等，拓宽知识视野。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拓展跨学科领域视野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团队协作与领导力培养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积极倾听他人，表达自己的想法和感受，建立互信关系。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真诚沟通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接纳并尊重团队成员的不同背景、观点和经验，促进多元化交流。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主动参加各类社交活动，拓展人际圈子，为团队协作打下基础。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建立人脉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建立良好人际关系网络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https://d.book118.com/376010135044010031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2024-08-29T16:10:50.382</cp:lastPrinted>
  <dcterms:created xsi:type="dcterms:W3CDTF">2024-08-29T08:10:50Z</dcterms:created>
  <dcterms:modified xsi:type="dcterms:W3CDTF">2024-08-29T08:10:52Z</dcterms:modified>
</cp:coreProperties>
</file>