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5C0E7-BC4C-4405-965D-50A17085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15D8B-A5E1-4A55-BBA0-028A379F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F8C64-AD22-426B-9CD1-5CB1B03FB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E8E11-00FA-4371-BC5A-073B52D5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6F9251-B190-4485-ADDF-14E5138D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9FAA9-4905-4A72-BD1E-0E7D5EC93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6AE4C-DDF5-4851-BA1D-0706927A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EF200-F970-4D4F-9C66-2624C059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349F2-BC93-47B7-B7BD-383B0031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7008-DBC4-4998-AC02-95E0A1C78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B3471-9FD0-47EC-928F-EAF8D109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201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整体查房PPT\n## 1.护理整体查房的基本概念与重要性\n### 1.1护理整体查房的定义与目的\n### 1.2护理整体查房的核心要素与实施原则\n### 1.3护理整体查房在临床护理中的重要性\n## 2.护理整体查房的流程与方法\n### 2.1护理整体查房的准备工作与查房流程\n### 2.2护理整体查房中的评估方法与技巧\n### 2.3护理整体查房后的持续改进与跟进\n## 3.护理整体查房中的团队协作与沟通\n### 3.1护理团队在整体查房中的角色与职责\n### 3.2护理整体查房中的有效沟通与协作技巧\n### 3.3护理整体查房中如何处理团队冲突与问题\n## 4.护理整体查房在特殊患者群体中的应用\n### 4.1护理整体查房在老年患者中的应用与实践\n### 4.2护理整体查房在儿童患者中的应用与实践\n### 4.3护理整体查房在重症患者中的应用与实践\n## 5.护理整体查房的未来发展趋势与挑战\n### 5.1护理整体查房的发展趋势与前景\n### 5.2护理整体查房面临的挑战与应对措施\n### 5.3如何提升护理整体查房的质量与效果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护理整体查房PPT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护理整体查房的基本概念与重要性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护理整体查房是一种全面、系统的护理工作方法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，提高护理质量和患者满意度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护理整体查房的目的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患者的护理需求和护理质量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护理工作的开展和改进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护理团队的专业水平和团队协作能力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护理整体查房的核心要素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：明确团队成员的角色和职责，保证查房的有效进行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：评估护理活动的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护理整体查房的实施原则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：始终关注患者的需求和利益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：根据查房结果调整护理计划和措施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：鼓励团队成员共同参与和解决问题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护理整体查房的核心要素与实施原则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全面了解患者的护理需求，制定个性化的护理计划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及时发现和解决护理问题，减少护理差错和并发症</a:t>
                </a:r>
                <a:endParaRPr/>
              </a:p>
            </p:txBody>
          </p:sp>
          <p:sp>
            <p:nvSpPr>
              <p:cNvPr id="2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明确团队成员的角色和职责，提高团队协作效率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增强团队成员之间的沟通与协作，提高团队凝聚力</a:t>
                </a:r>
                <a:endParaRPr/>
              </a:p>
            </p:txBody>
          </p:sp>
          <p:sp>
            <p:nvSpPr>
              <p:cNvPr id="2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关注患者的心理需求，提高患者的安全感和信任度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通过持续改进护理服务，提高患者对护理工作的满意度</a:t>
                </a:r>
                <a:endParaRPr/>
              </a:p>
            </p:txBody>
          </p:sp>
          <p:sp>
            <p:nvSpPr>
              <p:cNvPr id="2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护理整体查房在临床护理中的重要性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护理整体查房的流程与方法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护理整体查房的准备工作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：了解患者的病情、治疗和护理需求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：明确查房的目的、内容和时间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：如病历、护理记录、评估工具等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护理整体查房的流程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：简要介绍患者的病情和护理需求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：逐一评估护理活动的完整性和有效性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：针对发现的问题进行讨论和解决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：根据查房结果调整护理计划和措施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护理整体查房的准备工作与查房流程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护理整体查房中的评估方法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：通过观察患者的病情和护理活动进行评估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：通过与患者和家属沟通了解患者的需求和心理状况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查阅资料法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：查阅病历、护理记录等相关资料进行评估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护理整体查房中的评估技巧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使用评估工具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：运用护理评估量表、评估单等工具进行评估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：评估患者的安全风险和防护措施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：在评估过程中鼓励患者表达自己的需求和感受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护理整体查房中的评估方法与技巧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护理整体查房后的持续改进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分析查房结果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：总结查房中发现的问题和不足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：针对问题制定切实可行的改进方案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实施改进方案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：将改进方案落实到具体的护理工作中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护理整体查房后的跟进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定期查房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：根据患者的需求和护理工作的特点，定期进行查房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：通过护理质量指标监测护理工作的改进效果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：根据查房结果和患者反馈，及时调整护理计划和措施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护理整体查房后的持续改进与跟进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护理整体查房中的团队协作与沟通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护理团队在整体查房中的角色与职责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：负责制定查房计划，指导和管理查房过程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：负责实施查房中的各项评估和改进措施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：协调团队成员之间的沟通和协作，确保查房顺利进行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全面了解患者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：关注患者的病情、需求和心理状况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参与查房讨论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：针对护理问题提出意见和建议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实施改进措施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：将改进方案落实到具体的护理工作中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https://d.book118.com/376012015223010051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护理整体查房PPT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2024-09-17T21:21:16.182</cp:lastPrinted>
  <dcterms:created xsi:type="dcterms:W3CDTF">2024-09-17T13:21:16Z</dcterms:created>
  <dcterms:modified xsi:type="dcterms:W3CDTF">2024-09-17T13:21:18Z</dcterms:modified>
</cp:coreProperties>
</file>