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1C1A0-3924-40A3-B670-F787C372A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D5668-B540-426E-BB0B-66DED6FFD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2CBF1-A1CC-41B1-8F12-7AB37D97E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CDAEE5-8860-4076-82DE-38B2EC974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5CFB76-D045-4389-B8AC-748255753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CCCDB0-F417-4B8D-9E1F-3C24B279A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3D8677-A224-4854-ABD2-7B014937A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2685D1-A877-4AB4-A163-16F0691DF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4D5341-74BF-43BF-B496-3312298B5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78513-83C0-474E-B82A-C448F7D8E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5C5B5-2F7E-44B7-A5C0-1553CF157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01222514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自动送货机器人简介介绍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自动送货机器人基本原理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自动送货机器人核心技术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自动送货机器人应用场景与优势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自动送货机器人发展趋势与挑战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16781" r="1678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自动化与智能化趋势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随着科技的进步，自动化和智能化已经成为物流行业的发展趋势。自动送货机器人作为这一趋势的产物，能够显著提高送货效率，降低人力成本。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电子商务的飞速发展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电子商务的兴起使得快递业务量大幅增加，传统的人工送货方式已经无法满足日益增长的需求。自动送货机器人能够缓解这一压力，提供更快速、准确的送货服务。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应对疫情等突发情况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在疫情期间，无接触配送成为新的需求。自动送货机器人能够实现无接触配送，降低病毒传播的风险，保障人们的生命安全。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美国、欧洲和日本等发达国家在自动送货机器人领域的研究和应用较早，已经有一些成熟的产品和服务在市场上推出。例如，美国的Kiva Systems、欧洲的Magazino和日本的Yamato Transport等公司都推出了各自的自动送货机器人。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中国在自动送货机器人领域也取得了显著的进展。一些知名的电商和物流公司，如京东、顺丰等，都已经开始了自动送货机器人的研发和应用。此外，还有一些创业公司如Geek+、快仓等也在这一领域取得了重要的突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技术的不断进步和市场的不断扩大，自动送货机器人将会越来越普及。未来，自动送货机器人将会更加智能化、自主化，能够处理更复杂的送货任务和环境。同时，随着5G、物联网等新技术的应用，自动送货机器人的性能和应用范围也将得到进一步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国内外发展现状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自动送货机器人基本原理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通常采用轮式或履带式设计，以实现灵活移动和适应不同地形。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移动平台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控制系统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t="2625" b="2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负载能力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t="16125" b="16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包括硬件和软件部分，用于控制机器人的运动、导航和执行任务。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根据需求设计不同负载能力的机器人，以满足送货需求。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机器人结构与设计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即同时定位与地图构建技术，使机器人能够在未知环境中实现自我定位和地图构建。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917" r="159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72" r="137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SLAM技术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根据地图信息和目标位置，规划出最优或次优的送货路径。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路径规划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利用传感器感知周围环境，实现动态避障，确保机器人安全行驶。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避障技术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导航与定位技术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通过发射激光束并接收反射回来的光束，测量机器人与周围物体的距离和角度。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激光雷达</a:t>
            </a:r>
          </a:p>
        </p:txBody>
      </p:sp>
      <p:sp>
        <p:nvSpPr>
          <p:cNvPr id="8" name="Freeform 8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捕捉周围环境的图像信息，用于识别物体、检测障碍物和判断交通情况。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摄像头</a:t>
            </a:r>
          </a:p>
        </p:txBody>
      </p:sp>
      <p:sp>
        <p:nvSpPr>
          <p:cNvPr id="12" name="Freeform 12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通过发射超声波并接收反射回来的声波，测量机器人与周围物体的距离。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超声波传感器</a:t>
            </a:r>
          </a:p>
        </p:txBody>
      </p:sp>
      <p:sp>
        <p:nvSpPr>
          <p:cNvPr id="16" name="Freeform 16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测量机器人的加速度和角速度，用于推算机器人的位姿变化。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惯性测量单元（IMU）</a:t>
            </a:r>
          </a:p>
        </p:txBody>
      </p:sp>
      <p:sp>
        <p:nvSpPr>
          <p:cNvPr id="20" name="Freeform 20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传感器与感知系统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自动送货机器人核心技术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0000" r="10000"/>
          <a:stretch>
            <a:fillRect/>
          </a:stretch>
        </p:blipFill>
        <p:spPr>
          <a:xfrm>
            <a:off x="9032810" y="3787328"/>
            <a:ext cx="2760148" cy="2760148"/>
          </a:xfrm>
          <a:prstGeom prst="parallelogram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alphaModFix/>
          </a:blip>
          <a:srcRect l="8542" r="8542"/>
          <a:stretch>
            <a:fillRect/>
          </a:stretch>
        </p:blipFill>
        <p:spPr>
          <a:xfrm>
            <a:off x="6824385" y="3787328"/>
            <a:ext cx="2760148" cy="2760148"/>
          </a:xfrm>
          <a:prstGeom prst="parallelogram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>
            <a:alphaModFix/>
          </a:blip>
          <a:srcRect l="11426" r="11426"/>
          <a:stretch>
            <a:fillRect/>
          </a:stretch>
        </p:blipFill>
        <p:spPr>
          <a:xfrm>
            <a:off x="8544638" y="841294"/>
            <a:ext cx="2760148" cy="2760148"/>
          </a:xfrm>
          <a:prstGeom prst="parallelogram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动送货机器人是一种集成了人工智能、机器人技术、自动驾驶等先进技术的智能配送系统。它能够自主规划最优配送路径、实现精准导航和避障，以及与其他机器人协同工作，高效地完成配送任务。自动送货机器人的出现，极大地提高了物流行业的配送效率和服务质量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自动送货机器人核心技术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https://d.book118.com/376012225141010055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2024-09-23T04:15:43.606</cp:lastPrinted>
  <dcterms:created xsi:type="dcterms:W3CDTF">2024-09-22T20:15:43Z</dcterms:created>
  <dcterms:modified xsi:type="dcterms:W3CDTF">2024-09-22T20:15:45Z</dcterms:modified>
</cp:coreProperties>
</file>