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C3C4B-1810-45B1-B2BD-37ABC7FF9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5A10F-1149-4D83-A459-D4505F4CD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7340B-C805-4BC9-9256-486AC056D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8CC54-636E-4800-A8A5-A2316B264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F16DCE-1676-4A68-A6DE-833166F15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45BE24-FCDB-4552-81C6-A604C211F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EB70A-7FC8-43DB-9DCF-4997249E1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06DC6-B162-4868-907F-6F844E016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6CE04-2DC6-453F-B1F9-38FE693FE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C8A6D-EF35-4F86-AB82-E6CE467F1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3EBA8-A014-4AFE-9BF5-44E9E94C1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13022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人物性格的困惑与得失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角色性格的重要性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角色性格的不确定性与困惑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角色性格得失分析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经典角色性格案例解读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创作者如何塑造角色性格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观众如何理解角色性格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角色性格的重要性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通过言行举止、心理活动等细节描写，使角色形象更加立体和生动。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角色性格的刻画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强调角色的独特性，避免角色之间的雷同和单调。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性格特点的突出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展现角色性格中的多个侧面，增加角色的真实感和可信度。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性格的多样性和复杂性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塑造丰满人物形象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角色性格中的喜怒哀乐、爱恨情仇等情感元素，能够引发观众的情感共鸣。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价值观认同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角色性格中体现出的价值观，能够引发观众的认同和关注。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角色性格所代表的社会群体和现象，能够引发观众对社会问题的思考和关注。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引发观众共鸣与关注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角色性格与剧情的关联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角色性格往往决定了其在剧情中的行动和决策，从而推动剧情的发展。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性格的转变与剧情转折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角色性格的转变往往伴随着剧情的转折，使故事更加曲折和引人入胜。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角色之间的性格冲突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不同性格的角色之间的冲突和碰撞，能够产生戏剧性的效果，增加剧情的张力。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推动剧情发展与转折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角色性格的不确定性与困惑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角色在面对选择时常常表现出犹豫不决，内心充满矛盾。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8513" b="1851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角色在行为上展现出自我否定与自我肯定的反复挣扎。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角色在情感表达上显得复杂多变，时而热情洋溢，时而冷漠无情。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内心矛盾与挣扎表现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671" r="46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外界因素对性格影响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社会环境对角色的性格塑造起着重要作用，不同的社会背景导致性格差异。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家庭教育和成长经历对角色性格产生深远影响，塑造其独特的个性特征。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人际关系和交往方式对角色性格产生影响，如亲密关系中的互动模式等。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成长过程中性格变化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角色在成长过程中经历各种挫折和磨难，导致其性格发生变化。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角色随着年龄的增长和阅历的积累，逐渐形成更加成熟和稳定的性格特征。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角色在面对重大生活事件时，性格可能发生突变，产生新的认知和行为模式。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角色性格得失分析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51" r="1455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善良与正义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角色表现出善良、正义的一面，关心他人，愿意为了正义事业而奋斗，这种品质使得角色更加具有亲和力和可信度。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独特个性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每个角色都有其独特的性格特点，这些特点使得角色在故事中脱颖而出，吸引观众的注意。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角色在面临困境时，展现出坚定的信念和决心，这种坚韧不拔的精神往往能够感染观众，赢得他们的尊重。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优点与魅力展现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性格缺陷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角色可能存在一些性格上的缺陷，如过于自负、偏执、懦弱等，这些缺陷会影响角色的决策和行为，导致不良后果。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认知局限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由于生活经历、知识水平等方面的限制，角色的认知可能存在局限，难以全面、客观地看待问题，从而做出错误的判断。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情感波动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角色在情感方面可能表现出不稳定性，容易受到外界因素的影响而产生情绪波动，这种波动可能会影响角色的决策和行为。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缺点与局限性剖析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https://d.book118.com/376013022114010052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2024-09-18T21:01:51.228</cp:lastPrinted>
  <dcterms:created xsi:type="dcterms:W3CDTF">2024-09-18T13:01:51Z</dcterms:created>
  <dcterms:modified xsi:type="dcterms:W3CDTF">2024-09-18T13:01:53Z</dcterms:modified>
</cp:coreProperties>
</file>