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B6364-8747-4588-AE33-9CAC5933A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27B2E-6079-4BC8-B3A4-8565C6FCA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03FDC-764F-4B57-A0C6-04EA07689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375CB-B7B6-40CD-A28B-2BE6E42B3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CB1D02-06FB-4A47-835B-696D324C9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41BE62-D22E-4974-8879-D018C682A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2719B8-6BEE-419D-9524-63F6E3A9A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E1435-E063-4D09-BEBC-4CA01CB9C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651EE-5D04-4C38-B0F2-400B5198B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17F96-3167-401C-9707-EAC113751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0A74E-9C2B-4A66-A8CB-DAE26D73B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131400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优化教师的课堂管理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教师课堂管理现状分析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优化教师课堂管理的策略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提高教师教学能力的途径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加强师生沟通与互动的方法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实施有效课堂管理的保障措施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507" b="1950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588" b="1758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优化课堂管理有助于教师更好地掌控课堂氛围和节奏，从而提高教学效果。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良好的课堂管理有助于培养学生的自律、合作和沟通能力，促进学生的全面发展。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应对教育变革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随着教育理念和教学方式的不断更新，教师需要优化课堂管理以适应教育变革的需求。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688" b="668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课堂管理现状分析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对当前课堂管理中存在的问题进行深入剖析，如课堂纪律、学生参与度等方面。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优化课堂管理的策略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提出一系列切实可行的优化课堂管理的策略，如制定明确的课堂规则、建立和谐的师生关系、采用多样化的教学方法等。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实践案例与效果评估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分享一些成功实施优化课堂管理策略的实践案例，并对实施效果进行评估，以证明优化课堂管理的有效性。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教师课堂管理现状分析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787" b="18787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现代课堂管理方式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以学生为中心，采用合作学习、探究学习等多样化教学方式。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传统课堂管理方式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以教师为中心，通过讲授、提问、布置作业等方式进行课堂教学。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现有课堂管理方式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学习效率低下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部分学生缺乏学习动力和目标，导致学习效果不佳。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纪律问题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学生上课迟到、说话、玩手机等行为影响课堂秩序。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师生关系紧张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部分教师与学生沟通不畅，导致师生关系不和谐。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部分教师缺乏课堂管理经验和技巧，难以应对各种课堂问题。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教师管理能力不足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学生自身素质问题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部分学生自控能力差，容易受到外界干扰和影响。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部分学生家庭教育不到位，缺乏良好的学习习惯和品德修养。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优化教师课堂管理的策略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" b="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1" b="1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制定明确的课堂规则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确立基本行为准则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明确列出学生在课堂上应遵守的基本规则，例如尊重他人、保持安静、积极参与等。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设定合理的奖惩制度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建立明确的奖励和惩罚措施，以激励学生遵守规则并维护课堂秩序。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清晰传达并示范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将规则清晰地传达给学生，并通过教师的示范和引导，确保学生理解并遵守规则。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创设互动与合作机会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设计课堂活动，鼓励学生之间的互动与合作，营造积极的课堂氛围。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及时反馈与鼓励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对学生的表现给予及时反馈和鼓励，增强学生的自信心和学习动力。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建立师生信任关系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通过关心学生、倾听学生意见、给予支持和鼓励等方式，建立师生之间的信任关系。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营造积极的课堂氛围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421" b="642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利用现代教学技术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运用现代教学技术，如多媒体、网络等，增加课堂的互动性和趣味性，提高学生的参与度。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采用多样化的教学方法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运用多种教学方法，如讲解、讨论、案例分析、角色扮演等，以激发学生的学习兴趣。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联系学生实际经验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将教学内容与学生实际经验相结合，让学生感受到学习的实用性和趣味性。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激发学生兴趣与参与度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https://d.book118.com/376013140014010040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2024-09-06T06:32:03.664</cp:lastPrinted>
  <dcterms:created xsi:type="dcterms:W3CDTF">2024-09-05T22:32:03Z</dcterms:created>
  <dcterms:modified xsi:type="dcterms:W3CDTF">2024-09-05T22:32:05Z</dcterms:modified>
</cp:coreProperties>
</file>