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B1E28-5D11-4879-9491-ACF09C1C7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0BF0D-A72A-4473-B46F-C2A5D37E6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438AA-162B-412E-A347-8084A7E2E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615CD-686D-4013-869A-E44B3951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ECFA19-0A69-4A8F-BABD-3EE0E7EA1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AEF986-642F-4121-839E-ABB3A8DF3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21664C-2714-45F0-8DA0-BA41B469F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D857C-03A9-48BC-8B2B-C6BBE7572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BCFD1-8A72-4941-ABF2-4125563EA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70321-CCFD-4449-B619-34CA88930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FD074-A4C6-4326-A3F6-DD0ECBC65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1323123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贷款利息的计算课件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贷款利息计算的基本概念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贷款利息的计算方法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贷款利息计算的实例分析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贷款利息的税收问题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贷款利息计算的注意事项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贷款利息计算的基本概念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139" r="281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贷款是一种金融机构向借款人提供的货币资金，借款人需在规定期限内偿还本金并支付利息。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短期贷款、中期贷款、长期贷款；消费贷款、经营贷款等。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利息是借款人在使用贷款资金过程中，按照约定的利率和时间，向贷款方支付的费用。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利息计算方式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采用复利或单利方式计算。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6778" b="67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利息的基本概念与计算方式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利率确定因素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市场供求关系、货币政策、经济周期等。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利率调整方式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固定利率、浮动利率、混合利率等。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贷款利率的确定与调整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贷款利息的计算方法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在贷款期限内，贷款的利率是固定的，不会随市场利率变化而变化。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固定利率贷款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利息计算公式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 = 本金 × 年利率 × 贷款期限。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适用于长期贷款或对未来利率变动预期不大的情况。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固定利率贷款利息计算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在贷款期限内，贷款的利率会随市场利率变化而变化。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250" r="23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浮动利率贷款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 = 本金 × （市场利率 - 基准利率） × 贷款期限。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利息计算公式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适用于短期贷款或对未来利率变动预期较大的情况。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浮动利率贷款利息计算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贷款的利率在一定期限内是固定的，之后变为浮动的。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混合利率贷款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根据不同利率类型分段计算利息。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利息计算公式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适用于对未来利率变动有一定预期，但仍希望保持一定固定利率的情况。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混合利率贷款利息计算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https://d.book118.com/376013231232010101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2024-09-26T14:11:57.418</cp:lastPrinted>
  <dcterms:created xsi:type="dcterms:W3CDTF">2024-09-26T06:11:57Z</dcterms:created>
  <dcterms:modified xsi:type="dcterms:W3CDTF">2024-09-26T06:11:59Z</dcterms:modified>
</cp:coreProperties>
</file>