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F56A5-655F-45AF-8F3E-CEE2B75A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1B349-CF51-44E2-8817-C257F4E18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7B712-CCAC-489F-8CFF-0B5502E16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D1FB9-FCD6-459A-9A7D-C2362DDC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8DECA-3220-4CA8-A615-A0C01112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F9800-9A5B-4E85-9B71-D6C2FC8E6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6CD9F-C6E4-4DA7-B61C-A18D8CDE5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7A6FB-30EB-4A57-AA50-A4216C72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3BCFF-8E38-42A2-9ED4-7D84A6A04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8352D-C529-4945-B87E-83C3FAE8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30D04-A787-4F61-8BD4-48EC6A6F6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503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一氧化碳中毒性脑病的护理查房ppt课件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一氧化碳中毒性脑病的概述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护理研究与进展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一氧化碳中毒性脑病的概述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一氧化碳中毒性脑病是指机体长时间吸入一氧化碳后，导致大脑组织缺氧、神经细胞损伤，进而引发的一系列神经系统症状。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根据临床表现和病程，一氧化碳中毒性脑病可分为急性、亚急性和慢性三类。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主要病因是吸入一氧化碳气体，常见于长时间处于通风不良的环境，如冬季在密闭的室内使用煤炉取暖等。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一氧化碳与血红蛋白结合，导致血红蛋白携氧能力下降，大脑组织缺氧；同时，一氧化碳还可引起细胞内氧化应激反应，导致神经细胞损伤。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轻度中毒表现为头痛、头晕、恶心、呕吐等症状；中度中毒可出现意识模糊、昏迷、抽搐等；重度中毒则可能出现深度昏迷、高热、大小便失禁等，甚至死亡。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根据吸入史、临床表现和实验室检查（如血中碳氧血红蛋白浓度）进行诊断。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密切监测体温变化，预防高热或低热对脑组织的进一步损伤。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观察脉搏的频率、节律和强弱，判断循环系统的状况。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观察呼吸的频率、深度和节律，判断是否存在呼吸衰竭或酸中毒。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监测血压变化，确保脑部灌注压维持在正常范围。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观察患者是否清醒，能否正确回答问题。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清醒程度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判断患者是否出现嗜睡症状，嗜睡可能是病情加重的表现。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评估患者昏迷的程度，判断是否需要紧急处理。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观察患者是否能够正常说话和表达，有无语言障碍。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检查患者四肢活动是否正常，有无偏瘫或瘫痪。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评估患者的感觉功能是否正常，有无感觉障碍。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吸入性肺炎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评估患者有无吸入性肺炎的风险，预防肺部感染。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观察患者有无心脏疾病的症状，预防心脑血管事件。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根据患者的具体情况，评估是否存在其他并发症的风险。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https://d.book118.com/376015035030010040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2024-09-06T08:22:08.603</cp:lastPrinted>
  <dcterms:created xsi:type="dcterms:W3CDTF">2024-09-06T00:22:08Z</dcterms:created>
  <dcterms:modified xsi:type="dcterms:W3CDTF">2024-09-06T00:22:10Z</dcterms:modified>
</cp:coreProperties>
</file>