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AA55BF-64B8-4737-B7D0-7E0431C98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3389F9-BCF9-4C67-A70C-75C37DABA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A6FDB9-927E-44BE-83CB-E37F73CA9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528D58-5C69-4A47-8131-D100664E07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A04EBF-82B5-4180-90D6-BB4E1AA76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DC925B-E8DF-466E-A3A3-6D9FFB02CD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C5F325-8FD0-4A9C-A4D9-ADA3027A76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6AAA01-3502-476C-B722-E332079E7A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79203B-FEDE-4576-9269-5ABE3A88F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56E91F-D251-4515-A9E8-2CCB87B2AD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F2A490-2320-44E3-B9AE-35DAC8B34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2024/2/17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2024/2/17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1">
          <p15:clr>
            <a:srgbClr val="FBAE40"/>
          </p15:clr>
        </p15:guide>
        <p15:guide id="4" pos="3840" userDrawn="1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 lang="zh-CN" altLang="en-US"/>
              <a:t>2024/2/17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6023234054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幼儿园教师教研活动设计与实施\n## 1.幼儿园教师教研活动的重要性及目标\n### 1.1教研活动对提高幼儿园教育质量的作用\n### 1.2教研活动促进教师专业发展的途径\n### 1.3幼儿园教研活动的目标与期望成果\n## 2.幼儿园教师教研活动的设计原则与方法\n### 2.1教研活动的设计原则与指导思想\n### 2.2教研活动的设计方法与策略选择\n### 2.3教研活动的主题选择与内容安排\n## 3.幼儿园教师教研活动的实施步骤与组织保障\n### 3.1教研活动的实施步骤与时间安排\n### 3.2教研活动的组织形式与参与方式\n### 3.3教研活动的组织保障与资源支持\n## 4.幼儿园教师教研活动的评价与反馈\n### 4.1教研活动的评价标准与方法\n### 4.2教研活动的反馈机制与改进措施\n### 4.3教研活动的成果展示与交流推广\n## 5.幼儿园教师教研活动的案例分析与实践启示\n### 5.1优秀教研活动案例的分析与借鉴\n### 5.2教研活动中的问题与挑战及解决策略\n### 5.3教研活动对幼儿园教师专业发展的启示与实践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5400"/>
              <a:t>幼儿园教师教研活动设计与实施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4317887" y="1987738"/>
            <a:ext cx="3556230" cy="480131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 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 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435771" y="6170237"/>
            <a:ext cx="184730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1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32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36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幼儿园教师教研活动的重要性及目标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9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70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71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7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帮助教师了解最新的教育理念和方法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提高教师的教育教学技能和能力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促进教师之间的交流与合作</a:t>
                </a:r>
                <a:endParaRPr/>
              </a:p>
            </p:txBody>
          </p:sp>
          <p:sp>
            <p:nvSpPr>
              <p:cNvPr id="17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提高教师的教育教学水平</a:t>
                </a:r>
                <a:endParaRPr/>
              </a:p>
            </p:txBody>
          </p:sp>
        </p:grpSp>
        <p:grpSp>
          <p:nvGrpSpPr>
            <p:cNvPr id="174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7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帮助教师制定更符合幼儿发展需求的课程计划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提高教师对幼儿个体差异的关注和适应能力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培养幼儿的自主学习能力和创新精神</a:t>
                </a:r>
                <a:endParaRPr/>
              </a:p>
            </p:txBody>
          </p:sp>
          <p:sp>
            <p:nvSpPr>
              <p:cNvPr id="17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促进幼儿的全面发展</a:t>
                </a:r>
                <a:endParaRPr/>
              </a:p>
            </p:txBody>
          </p:sp>
        </p:grpSp>
        <p:grpSp>
          <p:nvGrpSpPr>
            <p:cNvPr id="177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7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建立幼儿园的教育教学特色和品牌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提高幼儿园在社会和家长中的声誉和满意度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促进幼儿园的可持续发展</a:t>
                </a:r>
                <a:endParaRPr/>
              </a:p>
            </p:txBody>
          </p:sp>
          <p:sp>
            <p:nvSpPr>
              <p:cNvPr id="17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提高幼儿园的整体竞争力</a:t>
                </a:r>
                <a:endParaRPr/>
              </a:p>
            </p:txBody>
          </p:sp>
        </p:grpSp>
      </p:grpSp>
      <p:pic>
        <p:nvPicPr>
          <p:cNvPr id="180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81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82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3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教研活动对提高幼儿园教育质量的作用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教研活动促进教师专业发展的途径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7" name="组合 18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88" name="组合 187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8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专业知识的学习与更新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邀请专家进行讲座和研讨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组织教师参加教育培训和学术交流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鼓励教师阅读专业书籍和论文</a:t>
                </a:r>
                <a:endParaRPr/>
              </a:p>
            </p:txBody>
          </p:sp>
          <p:pic>
            <p:nvPicPr>
              <p:cNvPr id="1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93" name="组合 192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9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教育教学实践与研究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开展教育教学改革和实验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分析教育教学中的问题和挑战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撰写教育教学论文和案例</a:t>
                </a:r>
                <a:endParaRPr/>
              </a:p>
            </p:txBody>
          </p:sp>
          <p:pic>
            <p:nvPicPr>
              <p:cNvPr id="19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98" name="组合 197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19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教师之间的交流与合作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定期组织教师集体备课和研讨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鼓励教师之间的师徒结对和互相学习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建立教师之间的资源共享和互助机制</a:t>
                </a:r>
                <a:endParaRPr/>
              </a:p>
            </p:txBody>
          </p:sp>
          <p:pic>
            <p:nvPicPr>
              <p:cNvPr id="20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05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06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0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提高教师的教育教学水平</a:t>
                </a:r>
                <a:endParaRPr/>
              </a:p>
            </p:txBody>
          </p:sp>
          <p:sp>
            <p:nvSpPr>
              <p:cNvPr id="20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使教师能够运用先进的教育理念和方法进行教育教学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提高教师的教育教学效果和满意度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促进教师的专业成长和发展</a:t>
                </a:r>
                <a:endParaRPr/>
              </a:p>
            </p:txBody>
          </p:sp>
        </p:grpSp>
        <p:grpSp>
          <p:nvGrpSpPr>
            <p:cNvPr id="209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1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促进幼儿的全面发展</a:t>
                </a:r>
                <a:endParaRPr/>
              </a:p>
            </p:txBody>
          </p:sp>
          <p:sp>
            <p:nvSpPr>
              <p:cNvPr id="21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使幼儿能够在德、智、体、美等方面得到全面发展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培养幼儿的自主学习能力和创新精神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提高幼儿的社会适应能力和综合素质</a:t>
                </a:r>
                <a:endParaRPr/>
              </a:p>
            </p:txBody>
          </p:sp>
        </p:grpSp>
        <p:grpSp>
          <p:nvGrpSpPr>
            <p:cNvPr id="212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1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提高幼儿园的整体竞争力</a:t>
                </a:r>
                <a:endParaRPr/>
              </a:p>
            </p:txBody>
          </p:sp>
          <p:sp>
            <p:nvSpPr>
              <p:cNvPr id="21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建立幼儿园的教育教学特色和品牌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提高幼儿园在社会和家长中的声誉和满意度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促进幼儿园的可持续发展</a:t>
                </a:r>
                <a:endParaRPr/>
              </a:p>
            </p:txBody>
          </p:sp>
        </p:grpSp>
      </p:grpSp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幼儿园教研活动的目标与期望成果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1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34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幼儿园教师教研活动的设计原则与方法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2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2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以幼儿为本</a:t>
                </a:r>
                <a:endParaRPr/>
              </a:p>
            </p:txBody>
          </p:sp>
          <p:sp>
            <p:nvSpPr>
              <p:cNvPr id="22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教研活动的设计和实施应关注幼儿的需求和发展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以幼儿的发展为中心，促进幼儿的全面发展</a:t>
                </a:r>
                <a:endParaRPr/>
              </a:p>
            </p:txBody>
          </p:sp>
        </p:grpSp>
        <p:grpSp>
          <p:nvGrpSpPr>
            <p:cNvPr id="22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2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注重教师的专业发展</a:t>
                </a:r>
                <a:endParaRPr/>
              </a:p>
            </p:txBody>
          </p:sp>
          <p:sp>
            <p:nvSpPr>
              <p:cNvPr id="22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教研活动的设计和实施应关注教师的专业成长和发展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为教师提供学习和交流的平台和资源</a:t>
                </a:r>
                <a:endParaRPr/>
              </a:p>
            </p:txBody>
          </p:sp>
        </p:grpSp>
        <p:grpSp>
          <p:nvGrpSpPr>
            <p:cNvPr id="22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2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强调实践性和创新性</a:t>
                </a:r>
                <a:endParaRPr/>
              </a:p>
            </p:txBody>
          </p:sp>
          <p:sp>
            <p:nvSpPr>
              <p:cNvPr id="23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教研活动的设计和实施应注重实践性和创新性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鼓励教师在教育教学实践中进行改革和创新</a:t>
                </a:r>
                <a:endParaRPr/>
              </a:p>
            </p:txBody>
          </p:sp>
        </p:grpSp>
      </p:grpSp>
      <p:pic>
        <p:nvPicPr>
          <p:cNvPr id="23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教研活动的设计原则与指导思想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7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8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9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40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41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42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43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确定教研活动的主题和目标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组织教师围绕主题进行研讨和交流</a:t>
                </a:r>
                <a:endParaRPr/>
              </a:p>
            </p:txBody>
          </p:sp>
          <p:sp>
            <p:nvSpPr>
              <p:cNvPr id="244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主题式教研活动</a:t>
                </a:r>
                <a:endParaRPr/>
              </a:p>
            </p:txBody>
          </p:sp>
        </p:grpSp>
        <p:grpSp>
          <p:nvGrpSpPr>
            <p:cNvPr id="245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46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问题式教研活动</a:t>
                </a:r>
                <a:endParaRPr/>
              </a:p>
            </p:txBody>
          </p:sp>
          <p:sp>
            <p:nvSpPr>
              <p:cNvPr id="247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分析教育教学中的问题和挑战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组织教师进行问题研究和解决</a:t>
                </a:r>
                <a:endParaRPr/>
              </a:p>
            </p:txBody>
          </p:sp>
        </p:grpSp>
        <p:grpSp>
          <p:nvGrpSpPr>
            <p:cNvPr id="248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49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合作式教研活动</a:t>
                </a:r>
                <a:endParaRPr/>
              </a:p>
            </p:txBody>
          </p:sp>
          <p:sp>
            <p:nvSpPr>
              <p:cNvPr id="250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鼓励教师之间的合作和互助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组织教师进行集体备课和研讨</a:t>
                </a:r>
                <a:endParaRPr/>
              </a:p>
            </p:txBody>
          </p:sp>
        </p:grpSp>
      </p:grpSp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教研活动的设计方法与策略选择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52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3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4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教研活动的主题选择与内容安排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7" name="组合 25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8" name="组合 257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主题选择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选择与幼儿园教育教学实际密切相关的话题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选择有利于提高教师教育教学水平的话题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选择有利于促进幼儿全面发展的话题</a:t>
                </a:r>
                <a:endParaRPr/>
              </a:p>
            </p:txBody>
          </p:sp>
          <p:pic>
            <p:nvPicPr>
              <p:cNvPr id="2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3" name="组合 262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内容安排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设计教研活动的流程和环节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准备教研活动所需的资料和资源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安排教研活动的时间和地点</a:t>
                </a:r>
                <a:endParaRPr/>
              </a:p>
            </p:txBody>
          </p:sp>
          <p:pic>
            <p:nvPicPr>
              <p:cNvPr id="26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3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幼儿园教师教研活动的实施步骤与组织保障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实施步骤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确定教研活动的目标和主题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设计教研活动的流程和环节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组织教师进行教研活动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对教研活动进行总结和反馈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时间安排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合理安排教研活动的时间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确保教研活动的连续性和稳定性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避免教研活动与其他工作冲突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教研活动的实施步骤与时间安排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https://d.book118.com/376023234054010052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幼儿园教师教研活动设计与实施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2024-09-18T14:41:14.588</cp:lastPrinted>
  <dcterms:created xsi:type="dcterms:W3CDTF">2024-09-18T06:41:14Z</dcterms:created>
  <dcterms:modified xsi:type="dcterms:W3CDTF">2024-09-18T06:41:16Z</dcterms:modified>
</cp:coreProperties>
</file>