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1F618-2BE3-467E-A000-C4A2BE42F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534E4-9AD6-4D2D-B62A-B413836F5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A4FD7-2B86-4ED4-A1A1-4A2805D43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7B559-0A8D-4F3D-95D9-D1EDB3689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87A553-2B67-4EC6-83CA-55C3D58FC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A6CC99-4329-41A0-A508-6DAD3248A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CE2137-8675-403E-A155-34874BA31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C9ED6-E7B8-443E-B3AA-E755AFCE3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DCC1B0-D8A2-4952-8C4C-90C4429D4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41BC5-D8FA-49B3-83C2-84007F5ED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D0231-7B9B-4898-A647-95BE714DD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02513100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心理健康和生命安全教案反思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心理健康教案内容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生命安全教案内容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教案实施过程与效果评估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教案反思与改进建议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000" r="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心理健康和生命安全教育在现代社会中具有重要意义，特别是在青少年阶段。此教案旨在提高学生对心理健康和生命安全的认识，培养他们积极的生活态度和自我保护能力。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随着社会的发展，青少年心理健康问题日益突出，自杀、抑郁等现象屡见不鲜。此外，生活中的安全隐患也无处不在，如网络欺凌、意外事故等。因此，加强心理健康和生命安全教育刻不容缓。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主题：心理健康和生命安全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目标受众：初中生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主要内容：教案涵盖了认识心理健康、应对心理压力、预防网络欺凌、交通安全等多个方面，通过互动游戏、小组讨论等形式，引导学生积极参与，深入了解心理健康和生命安全的重要性。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教案简介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心理健康教案内容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明确心理健康的定义，强调其对于个体和社会的重要性。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心理健康是指个体在心理、情感和社交方面的良好状态，对于个人的幸福感、生活质量和人际关系至关重要。心理健康问题不仅影响个体自身，还对家庭和社会造成负面影响。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19" r="147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心理健康的定义和重要性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9496" r="949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介绍如何识别常见的心理健康问题，以及应对这些问题的策略。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常见的心理健康问题包括焦虑、抑郁、压力等，识别这些问题需要关注个体的情绪、行为和生理反应。应对策略包括寻求专业帮助、调整生活方式和寻求社会支持等。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心理健康问题的识别与应对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探讨如何通过自我调节和积极的生活方式来维护和提升心理健康。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保持积极心态、良好的自我认知、充足的睡眠、均衡的饮食和适度的运动等都有助于维护心理健康。同时，学会应对压力、建立良好的人际关系和培养兴趣爱好等也有助于提升心理健康水平。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心理健康的维护与提升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生命安全教案内容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生命安全是个人和家庭幸福的基础，是实现人生价值和梦想的前提。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安全是指个人在身体、心理和社会适应方面处于完好状态，没有受到任何伤害或威胁。它不仅关乎个人的健康和幸福，还与家庭、社会和国家的发展息息相关。生命安全的重要性在于它是实现个人价值和梦想的前提，没有生命安全，一切都无从谈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生命安全的定义和重要性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https://d.book118.com/376025131002010100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2024-09-23T17:55:59.498</cp:lastPrinted>
  <dcterms:created xsi:type="dcterms:W3CDTF">2024-09-23T09:55:59Z</dcterms:created>
  <dcterms:modified xsi:type="dcterms:W3CDTF">2024-09-23T09:56:01Z</dcterms:modified>
</cp:coreProperties>
</file>