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0" r:id="rId7"/>
  </p:sldIdLst>
  <p:sldSz cx="12192000" cy="6858000"/>
  <p:notesSz cx="6858000" cy="9144000"/>
  <p:custDataLst>
    <p:tags r:id="rId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viewProps" Target="viewProps.xml" /><Relationship Id="rId11" Type="http://schemas.openxmlformats.org/officeDocument/2006/relationships/theme" Target="theme/theme1.xml" /><Relationship Id="rId12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tags" Target="tags/tag1.xml" /><Relationship Id="rId9" Type="http://schemas.openxmlformats.org/officeDocument/2006/relationships/presProps" Target="pres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AA81DF-B4F9-4AD8-BD44-0697EDB165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A70786-E158-4472-BE75-CD55D2E8A6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6B189A-81BC-4B46-84F8-51E1EF7D42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BD5748-EE41-45F8-9ADA-56EDC0EF9D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86E3F7-C916-4D16-B238-6F34F8C70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E09A95-6443-4B41-8FEB-1510D4DA84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A9AFE5-71F2-4E53-879A-8D1D02ECD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ABD291-141C-4611-8A9D-350B97BD2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1EDE4C-BBB8-4F8D-83A3-2DB66303E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FE5915-C07B-41ED-9A06-92291DDD82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433482-692C-4D24-903B-B1345AAC8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6025213203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825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安全设施、设备检修安全制度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安全设施概述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设备检修安全制度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安全设施管理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设备检修安全管理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安全设施、设备检修安全制度案例分析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安全设施概述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812" r="338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016" r="3001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安全设施是指为了保障人员和设备安全而设置的一系列设备和措施。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安全设施是保障企业安全生产的重要基础，能够有效地减少事故发生，保护人员生命安全和财产安全。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安全设施的定义与重要性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https://d.book118.com/376025213203010102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baseType="lpstr" size="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2024-09-27T16:41:25.671</cp:lastPrinted>
  <dcterms:created xsi:type="dcterms:W3CDTF">2024-09-27T08:41:25Z</dcterms:created>
  <dcterms:modified xsi:type="dcterms:W3CDTF">2024-09-27T08:41:27Z</dcterms:modified>
</cp:coreProperties>
</file>