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C745E-4ED3-4774-B166-9CE37CEFD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DD35A-9756-4937-8D8B-157E81AB3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D6E33-854B-4469-BF88-19C703432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B4AAF-BDF4-4B22-8063-28A85E022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BBB953-6FB4-4C61-A96C-58DBCF32C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A770D7-F892-4205-ADA1-0D88D520D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2EC839-C164-4AA1-A4D0-07075BB0B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0E6EF-CCE5-413C-B4A5-0D8754A66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56D4B-FDE9-4408-9F33-91394BE33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8727A-4A81-41B2-9267-CFF46A280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E23F3-3BA3-45D9-B166-17F87778A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31052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护理札记PPT制作指南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确定主题和目标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收集和整理资料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设计幻灯片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编写讲稿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制作幻灯片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预览和修改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最终呈现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确定主题和目标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选择一个具体的护理主题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如感冒、发烧、高血压等。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如癌症、糖尿病、心脏病等。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如焦虑、抑郁、睡眠障碍等。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如术后护理、中风康复、老年护理等。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常见疾病护理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特殊疾病护理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提高护理技能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分享护理经验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宣传护理知识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展示护理成果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明确PPT的目标和受众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向患者及其家属普及护理知识和技巧。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供护理人员之间交流和学习的平台。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针对护士、护工等护理人员的培训和教育。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向医院领导或相关部门展示护理工作的成果和价值。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专业风格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清晰布局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图文并茂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逻辑性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确定PPT的整体风格和布局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采用简洁、大方的设计，避免过多的装饰和花哨的元素。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采用易于阅读的字体和字号，合理安排内容的布局和顺序。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适当添加图表、图片和示意图，以直观的方式呈现信息。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按照一定的逻辑顺序组织内容，使观众能够更好地理解和接受信息。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收集和整理资料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查找相关的护理文献和资料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首先需要确定护理札记PPT的主题，然后根据主题查找相关的护理文献和资料。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可以通过学术数据库（如PubMed、Cochrane Library等）查找相关的文献和资料。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在查找过程中，需要筛选出与主题紧密相关的、高质量的文献和资料。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使用学术数据库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筛选资料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整理和筛选有用的信息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整理资料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将收集到的文献和资料进行整理，按照主题进行分类。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筛选信息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根据PPT的制作需求，筛选出有用的信息，如研究结果、结论、护理措施等。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对于每个幻灯片的内容，需要制作详细的笔记，包括文字、图表、图片等。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将筛选出的信息进行总结和归纳，以便在PPT中更好地呈现。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制作详细的笔记和总结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总结信息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制作笔记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设计幻灯片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封面页标题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提供关于PPT的简要描述，如“记录护理经验与心得”。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封面页副标题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封面页背景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制作人信息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在封面页底部注明制作人姓名、单位等。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明确、简洁地表达PPT的主题，如“护理札记”。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选择与主题相符的背景图片或颜色，提升视觉效果。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设计封面页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内容组织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按照逻辑顺序排列内容，确保观众能够理解。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文字精炼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避免冗长的文字描述，尽量使用简练的语言。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图表与图片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适当使用图表和图片来辅助说明，使内容更直观易懂。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使用加粗、斜体、下划线等方式突出重点内容。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设计内容页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结尾页标题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结尾页内容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结尾页背景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设计结尾页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例如，“谢谢观看”。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可以包含致谢语、联系方式或进一步了解的推荐方式。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选择与封面页或内容页相协调的背景，保持整体风格一致。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编写讲稿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https://d.book118.com/376031052214010040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2024-09-07T09:27:31.736</cp:lastPrinted>
  <dcterms:created xsi:type="dcterms:W3CDTF">2024-09-07T01:27:31Z</dcterms:created>
  <dcterms:modified xsi:type="dcterms:W3CDTF">2024-09-07T01:27:34Z</dcterms:modified>
</cp:coreProperties>
</file>