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28982-F571-40C4-83E1-D6FBA8C55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7F665-E63D-4E8B-8D34-DB4002B99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3D67D-7CCB-4666-96FE-69980408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9DFDE-335D-4A01-9771-511BF0871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021F64-C825-40D4-AA17-278DE2559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58D662-09DF-4A56-9746-4DB5606A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E1F549-5B1A-41EF-BA39-8305CFB2B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7B15E-47B9-4D23-AD61-4F044D4A0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CA31A-C349-4327-AE11-E33F602CB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06BA5-991D-4514-B148-509A64806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F1C70-961A-46CF-95BB-477AA8807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3215104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职业规划生涯发展报告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了解自己的兴趣爱好是职业规划的重要基础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通过自我评估和反思，发现自己的兴趣所在，如喜欢艺术、音乐、运动、科技等。这些兴趣爱好可以作为职业规划的参考，选择与自己兴趣相符的工作领域和岗位。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904" r="1090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7" r="2000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明确自己的价值观是职业发展的关键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价值观是个人对事物的评价和看法，它影响我们的行为和决策。在职业规划中，了解自己的价值观，如追求稳定、重视家庭、崇尚自由等，有助于选择符合这些价值观的工作和环境。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评估自己的技能和能力是职业定位的前提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通过自我评估和实际工作经验，了解自己的技能和能力水平，如沟通能力、组织能力、技术能力等。这些技能和能力可以作为职业规划的依据，选择适合自己能力的工作岗位和发展方向。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技能与能力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认识自己的性格特点是适应职业环境的关键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了解自己的性格特点，如开朗、内向、细致、果断等。这些性格特点会影响我们在工作中的表现和适应能力。在职业规划中，选择适合自己性格特点的工作和环境，有助于更好地适应职业环境和发展。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职业目标与定位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在未来的10-15年内，成为一名行业内的专家或领导者，拥有自己的事业或成为企业高管。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通过不断学习和实践，积累专业知识和经验，建立广泛的人脉关系，寻找合适的职业发展机会。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具体计划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633" r="26633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在未来5-10年内，获得更高的职位和更好的待遇，实现个人职业的晋升和突破。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通过参加培训和进修课程，提升自己的专业技能和知识水平，积极参与公司内部项目和活动，扩大人脉关系。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具体计划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在未来1-3年内，提高自己的工作效率和质量，获得更好的工作表现和评价。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具体计划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通过制定详细的工作计划和时间表，提高自己的工作效率，积极参与团队合作和沟通，加强自己的工作能力。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根据自己的兴趣、能力和市场需求，选择适合自己的职业方向和领域。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职业定位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分析行业发展趋势、市场需求和竞争情况，了解自己的优势和劣势，选择适合自己的职业领域和发展方向。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具体分析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职业发展路径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确定未来1-2年内希望达到的职业发展目标，例如晋升至某个职位或获得特定技能。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58" r="5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规划未来3-5年内希望达到的职业发展目标，例如成为某个领域的专家或拓展业务范围。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设定未来5-10年内希望实现的职业发展目标，例如开创自己的事业或成为行业领导者。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路径规划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在职业发展过程中具有转折点意义的时刻，如获得晋升、完成重要项目或达成业绩目标。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里程碑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在职业发展过程中标志性的事件或成就，如获得专业资格认证、获得行业奖项或发表重要论文。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关键节点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关键节点与里程碑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预先规划好备选的职业发展路线，以应对可能出现的风险和机会，如转行、创业或跨界发展。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制定应对职业发展过程中可能出现的风险和挑战的策略，如市场变化、经济危机或个人健康问题。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备选路径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备选路径与风险应对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行动计划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持续学习，提升自我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制定长期和短期的个人学习计划，包括专业知识、技能培训和兴趣爱好等。定期评估学习进度，确保达成学习目标。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拓宽知识面，增强竞争力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关注行业动态和新兴技术，参加相关培训课程、研讨会和讲座，不断拓宽知识面，提升个人竞争力。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https://d.book118.com/376032151043010041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2024-09-08T01:50:30.411</cp:lastPrinted>
  <dcterms:created xsi:type="dcterms:W3CDTF">2024-09-07T17:50:30Z</dcterms:created>
  <dcterms:modified xsi:type="dcterms:W3CDTF">2024-09-07T17:50:32Z</dcterms:modified>
</cp:coreProperties>
</file>