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929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35946-F7B0-4235-8085-5C25F6496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87195-DE70-48DD-BB69-6853BAB56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CCC91-4A5A-4A6D-9256-72BBCFCA5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21EED-7F2D-41FD-A67F-A45177D48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F1CE0-514D-4180-A8D7-1AAA079E6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48D95-4B2D-48CE-B761-333C7CE40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F0002-2B4D-4283-9C03-685F68B8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9439B-B7D3-410A-8CCC-A077043C5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C3976-6E43-4929-AC8D-7E84C1325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72490-1BD2-4860-AEDC-467EF62A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D0790-94F3-4FB1-9743-99473821A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919" r:id="rId2"/>
    <p:sldLayoutId id="2147495920" r:id="rId3"/>
    <p:sldLayoutId id="2147495921" r:id="rId4"/>
    <p:sldLayoutId id="2147495922" r:id="rId5"/>
    <p:sldLayoutId id="2147495923" r:id="rId6"/>
    <p:sldLayoutId id="2147495924" r:id="rId7"/>
    <p:sldLayoutId id="2147495925" r:id="rId8"/>
    <p:sldLayoutId id="2147495926" r:id="rId9"/>
    <p:sldLayoutId id="2147495927" r:id="rId10"/>
    <p:sldLayoutId id="214749592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32232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社戏阅读教学设计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https://d.book118.com/376032232154010032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社戏阅读教学设计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2024-08-31T22:15:42.981</cp:lastPrinted>
  <dcterms:created xsi:type="dcterms:W3CDTF">2024-08-31T14:15:43Z</dcterms:created>
  <dcterms:modified xsi:type="dcterms:W3CDTF">2024-08-31T14:15:44Z</dcterms:modified>
</cp:coreProperties>
</file>