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F599186-F078-4B69-A849-A190BBA9C1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E032A8-670C-4C5E-893C-BDD769535E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A949652-20EF-400F-8E85-A6A13DED23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7DD0627-B28D-49B0-828E-6282BD927A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A4C8950-7AC6-47E9-AD83-91C6D2FEDB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6AF4469-5A20-4BD7-9937-9D66F1AFF7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E33CE11-9725-4267-8D59-F191F8E4740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08413D-C3A4-46DD-9545-310FAEEDA3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339C4A-AB02-4C33-94C6-9F97F8D926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965B00-B33D-47E8-83C8-7272DDFEDF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404868-B041-4128-80D7-B5972C1F1A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6035000032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顶尖设计广告设计课程助你成就设计之路</a:t>
            </a:r>
          </a:p>
        </p:txBody>
      </p:sp>
      <p:sp>
        <p:nvSpPr>
          <p:cNvPr id="3" name="TextBox 3"/>
          <p:cNvSpPr txBox="1"/>
          <p:nvPr/>
        </p:nvSpPr>
        <p:spPr>
          <a:xfrm>
            <a:off x="865854" y="4977559"/>
            <a:ext cx="2343302"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433038" y="5701914"/>
            <a:ext cx="3208934"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课程介绍与背景</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基础知识与技能培养</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高级技能进阶学习</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案例分析与实战演练</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行业前沿动态与趋势洞察</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就业指导与职业规划建议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课程介绍与背景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发展趋势</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广告设计行业正朝着数字化、智能化、跨界融合等方向发展，对设计师的综合素质和创新能力提出更高要求。</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就业前景</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具备专业技能和创意能力的广告设计师在就业市场上具有广阔的发展空间，薪资待遇和职业前景看好。</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行业规模与增长</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随着市场竞争的加剧和消费者需求的多样化，广告设计行业规模不断扩大，对专业人才的需求持续增长。</a:t>
            </a:r>
          </a:p>
        </p:txBody>
      </p:sp>
      <p:pic>
        <p:nvPicPr>
          <p:cNvPr id="10" name="Picture 10"/>
          <p:cNvPicPr>
            <a:picLocks noChangeAspect="1"/>
          </p:cNvPicPr>
          <p:nvPr/>
        </p:nvPicPr>
        <p:blipFill>
          <a:blip r:embed="rId2"/>
          <a:srcRect l="20000" r="20000"/>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广告设计行业现状及前景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648" r="14648"/>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培养具备创新思维、实践能力和国际视野的广告设计人才，满足行业对高素质设计师的需求。</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课程目标</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涵盖广告设计理论、创意方法、设计技巧、案例分析等多方面内容，注重理论与实践的结合。</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课程设置</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采用项目式教学法，引导学生通过实际操作掌握广告设计技能；邀请业内专家授课，分享行业前沿动态和实战经验。</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教学特色</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顶尖设计课程目标与特色</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适合人群及学习建议</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适合人群</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对广告设计感兴趣，希望从事相关职业或提升专业技能的学员。</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学习建议</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保持对广告设计行业的关注和热情，积极参与课程学习和实践活动；注重培养创新思维和跨界融合能力，不断提升自身综合素质。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基础知识与技能培养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学习色彩的基本原理，包括色轮、对比度、饱和度等概念。</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色彩基础知识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458" b="4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色彩心理学</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色彩搭配技巧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010" r="1001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了解色彩对人的心理感受和影响，以便在设计中更好地运用色彩。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掌握不同色彩之间的搭配原则，创造出和谐且具有视觉冲击力的设计作品。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色彩理论与运用技巧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9750" r="19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视觉元素运用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了解如何运用图形、图片、符号等视觉元素来传达信息，增强设计的表现力。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排版原则</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学习文字排版的基本原则，如对齐、间距、字体选择等，以提升设计的整体美感。</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布局技巧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掌握不同布局方式的运用，如网格布局、自由布局等，使设计作品更加具有层次感和空间感。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排版布局与视觉传达原理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75" r="2187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创意思维训练</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通过案例分析、头脑风暴等方法，培养创意思维和解决问题的能力。</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设计流程与方法</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学习从需求分析、创意构思到设计实现的完整流程，掌握有效的设计方法。</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实现工具与技能</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熟悉各种设计工具和技术，如Adobe系列软件、Sketch等，以便将创意转化为实际的设计作品。</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创意构思与实现方法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高级技能进阶学习</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掌握关键帧动画</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学习在时间轴上设置关键帧，实现元素属性的平滑过渡。</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精通动态图形设计</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运用图形变换、色彩变化等技巧，打造富有动感的视觉效果。</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熟练运用特效插件</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借助第三方插件，提升动态效果的制作效率和表现力。</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动态效果制作与展示技巧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通过用户调研和分析，洞察目标用户的需求和痛点。</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理解用户需求</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学习界面布局、导航设计、反馈机制等交互设计原则，提升用户体验。</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掌握交互设计原则</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将交互设计原理应用于实际项目，如网页、APP等，提升设计实战能力。</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实践项目应用</a:t>
            </a:r>
          </a:p>
        </p:txBody>
      </p:sp>
      <p:pic>
        <p:nvPicPr>
          <p:cNvPr id="9" name="Picture 9"/>
          <p:cNvPicPr>
            <a:picLocks noChangeAspect="1"/>
          </p:cNvPicPr>
          <p:nvPr/>
        </p:nvPicPr>
        <p:blipFill>
          <a:blip r:embed="rId2"/>
          <a:srcRect l="12500" r="1250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交互设计原理及实践应用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https://d.book118.com/376035000032010040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2024-09-06T09:33:05.485</cp:lastPrinted>
  <dcterms:created xsi:type="dcterms:W3CDTF">2024-09-06T01:33:05Z</dcterms:created>
  <dcterms:modified xsi:type="dcterms:W3CDTF">2024-09-06T01:33:07Z</dcterms:modified>
</cp:coreProperties>
</file>