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4" r:id="rId2"/>
    <p:sldMasterId id="2147483748"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 Id="rId2" Type="http://schemas.openxmlformats.org/officeDocument/2006/relationships/themeOverride" Target="../theme/themeOverride1.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3E30D5-2747-4D22-81BC-B4E0627A0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6FA671-D587-47B2-8236-03FF5CEF4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C91C95-99BA-4106-9160-1FBC0C2FE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5465D-255C-4B49-8FEC-93D8454AF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082F53-1B10-469D-9BC7-67307BFFFD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89D5FB-DAD8-4C62-BA62-ED5613AA80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DC3831-06A1-47E8-AE77-1A6DBC932B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D7C5F7-74C5-473C-AFF6-D2FEBE8EF6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567CEE-4DA9-4091-B4BD-85E7CFFBA7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31BD2-B2E5-4BAE-A1CA-D5F276A447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447CC-928D-485F-A191-EDA3D92ED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solidFill>
          <a:srgbClr val="F0F8FF"/>
        </a:solidFill>
      </p:bgPr>
    </p:bg>
    <p:spTree>
      <p:nvGrpSpPr>
        <p:cNvPr id="1" name=""/>
        <p:cNvGrpSpPr/>
        <p:nvPr/>
      </p:nvGrpSpPr>
      <p:grpSpPr/>
      <p:sp>
        <p:nvSpPr>
          <p:cNvPr id="3149" name=""/>
          <p:cNvSpPr/>
          <p:nvPr/>
        </p:nvSpPr>
        <p:spPr bwMode="gray">
          <a:xfrm>
            <a:off x="0" y="3429000"/>
            <a:ext cx="9144000" cy="431800"/>
          </a:xfrm>
          <a:prstGeom prst="rect">
            <a:avLst/>
          </a:prstGeom>
          <a:solidFill>
            <a:schemeClr val="accent1"/>
          </a:solid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sp>
        <p:nvSpPr>
          <p:cNvPr id="3074" name=""/>
          <p:cNvSpPr/>
          <p:nvPr>
            <p:ph type="ctrTitle"/>
          </p:nvPr>
        </p:nvSpPr>
        <p:spPr>
          <a:xfrm>
            <a:off x="457200" y="990600"/>
            <a:ext cx="5562600" cy="22098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6600" b="1" i="0" u="none">
                <a:solidFill>
                  <a:schemeClr val="tx2"/>
                </a:solidFill>
                <a:latin typeface="Times New Roman" pitchFamily="18" charset="0"/>
                <a:ea typeface="黑体" pitchFamily="2" charset="-122"/>
              </a:defRPr>
            </a:lvl1pPr>
          </a:lstStyle>
          <a:p>
            <a:pPr lvl="0"/>
            <a:r>
              <a:t>单击此处编辑母版标题样式</a:t>
            </a:r>
          </a:p>
        </p:txBody>
      </p:sp>
      <p:sp>
        <p:nvSpPr>
          <p:cNvPr id="3075" name=""/>
          <p:cNvSpPr/>
          <p:nvPr>
            <p:ph type="subTitle" idx="1"/>
          </p:nvPr>
        </p:nvSpPr>
        <p:spPr bwMode="gray">
          <a:xfrm>
            <a:off x="0" y="3429000"/>
            <a:ext cx="9144000" cy="436562"/>
          </a:xfrm>
          <a:prstGeom prst="rect">
            <a:avLst/>
          </a:prstGeom>
          <a:gradFill rotWithShape="1">
            <a:gsLst>
              <a:gs pos="0">
                <a:schemeClr val="accent1">
                  <a:gamma/>
                  <a:shade val="46275"/>
                  <a:invGamma/>
                </a:schemeClr>
              </a:gs>
              <a:gs pos="50000">
                <a:schemeClr val="accent1"/>
              </a:gs>
              <a:gs pos="100000">
                <a:schemeClr val="accent1">
                  <a:gamma/>
                  <a:shade val="46275"/>
                  <a:invGamma/>
                </a:schemeClr>
              </a:gs>
            </a:gsLst>
            <a:lin ang="0" scaled="1"/>
          </a:gradFill>
          <a:ln>
            <a:noFill/>
            <a:miter lim="800000"/>
          </a:ln>
        </p:spPr>
        <p:txBody>
          <a:bodyPr/>
          <a:lstStyle>
            <a:lvl1pPr marL="0" indent="0" algn="ctr" defTabSz="914400" rtl="0" eaLnBrk="1" fontAlgn="base" hangingPunct="1">
              <a:lnSpc>
                <a:spcPct val="115000"/>
              </a:lnSpc>
              <a:spcBef>
                <a:spcPct val="20000"/>
              </a:spcBef>
              <a:spcAft>
                <a:spcPct val="10000"/>
              </a:spcAft>
              <a:buClr>
                <a:srgbClr val="FF0000"/>
              </a:buClr>
              <a:buSzTx/>
              <a:buFont typeface="Wingdings" pitchFamily="2" charset="2"/>
              <a:buNone/>
              <a:defRPr kumimoji="0" lang="en-US" altLang="en-US" sz="1800" b="0" i="0" u="none">
                <a:solidFill>
                  <a:schemeClr val="bg1"/>
                </a:solidFill>
                <a:latin typeface="Times New Roman" pitchFamily="18" charset="0"/>
                <a:ea typeface="黑体" pitchFamily="2" charset="-122"/>
              </a:defRPr>
            </a:lvl1pPr>
            <a:lvl2pPr marL="457200" indent="0" algn="ctr" defTabSz="914400" rtl="0" eaLnBrk="1" fontAlgn="base" hangingPunct="1">
              <a:lnSpc>
                <a:spcPct val="110000"/>
              </a:lnSpc>
              <a:spcBef>
                <a:spcPct val="20000"/>
              </a:spcBef>
              <a:spcAft>
                <a:spcPct val="0"/>
              </a:spcAft>
              <a:buClr>
                <a:srgbClr val="0000FF"/>
              </a:buClr>
              <a:buSzTx/>
              <a:buFont typeface="Wingdings" pitchFamily="2" charset="2"/>
              <a:buNone/>
              <a:defRPr kumimoji="0" lang="en-US" altLang="en-US" sz="2400" b="1" i="0" u="none">
                <a:solidFill>
                  <a:srgbClr val="000000"/>
                </a:solidFill>
                <a:latin typeface="Times New Roman" pitchFamily="18" charset="0"/>
                <a:ea typeface="黑体" pitchFamily="2" charset="-122"/>
              </a:defRPr>
            </a:lvl2pPr>
            <a:lvl3pPr marL="914400" indent="0" algn="ctr" defTabSz="914400" rtl="0" eaLnBrk="1" fontAlgn="base" hangingPunct="1">
              <a:lnSpc>
                <a:spcPct val="100000"/>
              </a:lnSpc>
              <a:spcBef>
                <a:spcPct val="20000"/>
              </a:spcBef>
              <a:spcAft>
                <a:spcPct val="0"/>
              </a:spcAft>
              <a:buClr>
                <a:schemeClr val="tx1"/>
              </a:buClr>
              <a:buSzTx/>
              <a:buFontTx/>
              <a:buNone/>
              <a:defRPr kumimoji="0" lang="en-US" altLang="en-US" sz="2200" b="1" i="0" u="none">
                <a:solidFill>
                  <a:srgbClr val="000000"/>
                </a:solidFill>
                <a:latin typeface="Times New Roman" pitchFamily="18" charset="0"/>
                <a:ea typeface="黑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en-US" altLang="en-US" sz="2000" b="1" i="0" u="none">
                <a:solidFill>
                  <a:srgbClr val="000000"/>
                </a:solidFill>
                <a:latin typeface="Times New Roman" pitchFamily="18" charset="0"/>
                <a:ea typeface="黑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0" lang="en-US" altLang="en-US" sz="2000" b="1" i="0" u="none">
                <a:solidFill>
                  <a:srgbClr val="000000"/>
                </a:solidFill>
                <a:latin typeface="Times New Roman" pitchFamily="18" charset="0"/>
                <a:ea typeface="黑体" pitchFamily="2" charset="-122"/>
              </a:defRPr>
            </a:lvl5pPr>
          </a:lstStyle>
          <a:p>
            <a:pPr lvl="0"/>
            <a:r>
              <a:t>单击此处编辑母版副标题样式</a:t>
            </a:r>
          </a:p>
        </p:txBody>
      </p:sp>
      <p:sp>
        <p:nvSpPr>
          <p:cNvPr id="3136" name=""/>
          <p:cNvSpPr/>
          <p:nvPr/>
        </p:nvSpPr>
        <p:spPr>
          <a:xfrm>
            <a:off x="1692275" y="5949950"/>
            <a:ext cx="5832475" cy="427038"/>
          </a:xfrm>
          <a:prstGeom prst="rect">
            <a:avLst/>
          </a:prstGeom>
          <a:solidFill>
            <a:schemeClr val="accent1"/>
          </a:solidFill>
          <a:ln>
            <a:noFill/>
            <a:miter lim="800000"/>
          </a:ln>
        </p:spPr>
        <p:txBody>
          <a:bodyPr>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lgn="ctr">
              <a:spcBef>
                <a:spcPct val="50000"/>
              </a:spcBef>
            </a:pPr>
            <a:r>
              <a:rPr lang="en-US" altLang="zh-CN" sz="2200" b="1">
                <a:solidFill>
                  <a:srgbClr val="FFFFFF"/>
                </a:solidFill>
                <a:latin typeface="Verdana" pitchFamily="34" charset="0"/>
                <a:ea typeface="黑体" pitchFamily="2" charset="-122"/>
              </a:rPr>
              <a:t>XX</a:t>
            </a:r>
            <a:r>
              <a:rPr lang="zh-CN" altLang="en-US" sz="2200" b="1">
                <a:solidFill>
                  <a:srgbClr val="FFFFFF"/>
                </a:solidFill>
                <a:latin typeface="Verdana" pitchFamily="34" charset="0"/>
                <a:ea typeface="黑体" pitchFamily="2" charset="-122"/>
              </a:rPr>
              <a:t>大学</a:t>
            </a:r>
            <a:r>
              <a:rPr lang="en-US" altLang="zh-CN" sz="2200" b="1">
                <a:solidFill>
                  <a:srgbClr val="FFFFFF"/>
                </a:solidFill>
                <a:latin typeface="Verdana" pitchFamily="34" charset="0"/>
                <a:ea typeface="黑体" pitchFamily="2" charset="-122"/>
              </a:rPr>
              <a:t>XX</a:t>
            </a:r>
            <a:r>
              <a:rPr lang="zh-CN" altLang="en-US" sz="2200" b="1">
                <a:solidFill>
                  <a:srgbClr val="FFFFFF"/>
                </a:solidFill>
                <a:latin typeface="Verdana" pitchFamily="34" charset="0"/>
                <a:ea typeface="黑体" pitchFamily="2" charset="-122"/>
              </a:rPr>
              <a:t>学院</a:t>
            </a:r>
            <a:r>
              <a:rPr lang="en-US" altLang="zh-CN" sz="2200" b="1">
                <a:solidFill>
                  <a:srgbClr val="FFFFFF"/>
                </a:solidFill>
                <a:latin typeface="Verdana" pitchFamily="34" charset="0"/>
                <a:ea typeface="黑体" pitchFamily="2" charset="-122"/>
              </a:rPr>
              <a:t>XX</a:t>
            </a:r>
            <a:r>
              <a:rPr lang="zh-CN" altLang="en-US" sz="2200" b="1">
                <a:solidFill>
                  <a:srgbClr val="FFFFFF"/>
                </a:solidFill>
                <a:latin typeface="Verdana" pitchFamily="34" charset="0"/>
                <a:ea typeface="黑体" pitchFamily="2" charset="-122"/>
              </a:rPr>
              <a:t>系</a:t>
            </a: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bg>
      <p:bgPr>
        <a:solidFill>
          <a:srgbClr val="F0F8FF"/>
        </a:solidFill>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3"/>
          <p:cNvSpPr>
            <a:spLocks noGrp="1"/>
          </p:cNvSpPr>
          <p:nvPr>
            <p:ph type="sldNum" sz="quarter" idx="2"/>
          </p:nvPr>
        </p:nvSpPr>
        <p:spPr/>
        <p:txBody>
          <a:bodyPr/>
          <a:lstStyle/>
          <a:p>
            <a:pPr lvl="0" algn="ctr"/>
            <a:fld id="{93AE1883-0942-4AA3-9DB2-9C7C3A0314B1}" type="slidenum">
              <a:rPr lang="zh-CN" altLang="en-US" sz="1400">
                <a:solidFill>
                  <a:srgbClr val="000000"/>
                </a:solidFill>
                <a:ea typeface="宋体"/>
              </a:rPr>
              <a:t>‹#›</a:t>
            </a:fld>
            <a:endParaRPr 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bg>
      <p:bgPr>
        <a:solidFill>
          <a:srgbClr val="F0F8FF"/>
        </a:solidFill>
      </p:bgPr>
    </p:bg>
    <p:spTree>
      <p:nvGrpSpPr>
        <p:cNvPr id="1" name=""/>
        <p:cNvGrpSpPr/>
        <p:nvPr/>
      </p:nvGrpSpPr>
      <p:grpSpPr>
        <a:xfrm>
          <a:off x="0" y="0"/>
          <a:ext cx="0" cy="0"/>
        </a:xfrm>
      </p:grpSpPr>
      <p:sp>
        <p:nvSpPr>
          <p:cNvPr id="2" name="Slide Number Placeholder 1"/>
          <p:cNvSpPr>
            <a:spLocks noGrp="1"/>
          </p:cNvSpPr>
          <p:nvPr>
            <p:ph type="sldNum" sz="quarter"/>
          </p:nvPr>
        </p:nvSpPr>
        <p:spPr/>
        <p:txBody>
          <a:bodyPr/>
          <a:lstStyle/>
          <a:p>
            <a:pPr lvl="0" algn="ctr"/>
            <a:fld id="{93AE1883-0942-4AA3-9DB2-9C7C3A0314B1}" type="slidenum">
              <a:rPr lang="zh-CN" altLang="en-US" sz="1400">
                <a:solidFill>
                  <a:srgbClr val="000000"/>
                </a:solidFill>
                <a:ea typeface="宋体"/>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vmlDrawing" Target="../drawings/vmlDrawing1.vml" /><Relationship Id="rId11" Type="http://schemas.openxmlformats.org/officeDocument/2006/relationships/theme" Target="../theme/theme3.xml" /><Relationship Id="rId2" Type="http://schemas.openxmlformats.org/officeDocument/2006/relationships/slideLayout" Target="../slideLayouts/slideLayout33.xml" /><Relationship Id="rId3" Type="http://schemas.openxmlformats.org/officeDocument/2006/relationships/slideLayout" Target="../slideLayouts/slideLayout34.xml" /><Relationship Id="rId4" Type="http://schemas.openxmlformats.org/officeDocument/2006/relationships/oleObject" Target="../embeddings/oleObject1.bin" TargetMode="Internal" /><Relationship Id="rId5" Type="http://schemas.openxmlformats.org/officeDocument/2006/relationships/image" Target="../media/image1.png" /><Relationship Id="rId6" Type="http://schemas.openxmlformats.org/officeDocument/2006/relationships/oleObject" Target="../embeddings/oleObject2.bin" TargetMode="Internal" /><Relationship Id="rId7" Type="http://schemas.openxmlformats.org/officeDocument/2006/relationships/image" Target="../media/image2.png" /><Relationship Id="rId8" Type="http://schemas.openxmlformats.org/officeDocument/2006/relationships/oleObject" Target="../embeddings/oleObject3.bin" TargetMode="Internal" /><Relationship Id="rId9"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l"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ct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graphicFrame>
        <p:nvGraphicFramePr>
          <p:cNvPr id="1101" name=""/>
          <p:cNvGraphicFramePr>
            <a:graphicFrameLocks noChangeAspect="1"/>
          </p:cNvGraphicFramePr>
          <p:nvPr/>
        </p:nvGraphicFramePr>
        <p:xfrm>
          <a:off x="0" y="6597650"/>
          <a:ext cx="9144000" cy="271462"/>
        </p:xfrm>
        <a:graphic>
          <a:graphicData uri="http://schemas.openxmlformats.org/presentationml/2006/ole">
            <mc:AlternateContent>
              <mc:Choice xmlns:v="urn:schemas-microsoft-com:vml" Requires="v">
                <p:oleObj spid="_x0000_s1038" name="Image" r:id="rId4" progId="Photoshop.Image.6">
                  <p:embed/>
                </p:oleObj>
              </mc:Choice>
              <mc:Fallback>
                <p:oleObj name="Image" r:id="rId4" progId="Photoshop.Image.6">
                  <p:embed/>
                  <p:pic>
                    <p:nvPicPr>
                      <p:cNvPr id="0" name="OLE substitute image"/>
                      <p:cNvPicPr/>
                      <p:nvPr/>
                    </p:nvPicPr>
                    <p:blipFill>
                      <a:blip r:embed="rId5"/>
                      <a:stretch>
                        <a:fillRect/>
                      </a:stretch>
                    </p:blipFill>
                    <p:spPr>
                      <a:xfrm>
                        <a:off x="0" y="6597650"/>
                        <a:ext cx="9144000" cy="271462"/>
                      </a:xfrm>
                      <a:prstGeom prst="rect">
                        <a:avLst/>
                      </a:prstGeom>
                      <a:noFill/>
                    </p:spPr>
                  </p:pic>
                </p:oleObj>
              </mc:Fallback>
            </mc:AlternateContent>
          </a:graphicData>
        </a:graphic>
      </p:graphicFrame>
      <p:sp>
        <p:nvSpPr>
          <p:cNvPr id="1102" name=""/>
          <p:cNvSpPr/>
          <p:nvPr/>
        </p:nvSpPr>
        <p:spPr bwMode="ltGray">
          <a:xfrm>
            <a:off x="0" y="0"/>
            <a:ext cx="9144000" cy="908050"/>
          </a:xfrm>
          <a:prstGeom prst="rect">
            <a:avLst/>
          </a:prstGeom>
          <a:gradFill rotWithShape="1">
            <a:gsLst>
              <a:gs pos="0">
                <a:schemeClr val="accent1">
                  <a:gamma/>
                  <a:shade val="46275"/>
                  <a:invGamma/>
                </a:schemeClr>
              </a:gs>
              <a:gs pos="100000">
                <a:schemeClr val="accent1"/>
              </a:gs>
            </a:gsLst>
            <a:lin ang="0" scaled="1"/>
          </a:grad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graphicFrame>
        <p:nvGraphicFramePr>
          <p:cNvPr id="1103" name=""/>
          <p:cNvGraphicFramePr>
            <a:graphicFrameLocks noChangeAspect="1"/>
          </p:cNvGraphicFramePr>
          <p:nvPr/>
        </p:nvGraphicFramePr>
        <p:xfrm>
          <a:off x="7458075" y="-9525"/>
          <a:ext cx="858838" cy="917575"/>
        </p:xfrm>
        <a:graphic>
          <a:graphicData uri="http://schemas.openxmlformats.org/presentationml/2006/ole">
            <mc:AlternateContent>
              <mc:Choice xmlns:v="urn:schemas-microsoft-com:vml" Requires="v">
                <p:oleObj spid="_x0000_s1039" name="Image" r:id="rId6" progId="Photoshop.Image.7">
                  <p:embed/>
                </p:oleObj>
              </mc:Choice>
              <mc:Fallback>
                <p:oleObj name="Image" r:id="rId6" progId="Photoshop.Image.7">
                  <p:embed/>
                  <p:pic>
                    <p:nvPicPr>
                      <p:cNvPr id="0" name="OLE substitute image"/>
                      <p:cNvPicPr/>
                      <p:nvPr/>
                    </p:nvPicPr>
                    <p:blipFill>
                      <a:blip r:embed="rId7"/>
                      <a:stretch>
                        <a:fillRect/>
                      </a:stretch>
                    </p:blipFill>
                    <p:spPr>
                      <a:xfrm>
                        <a:off x="7458075" y="-9525"/>
                        <a:ext cx="858838" cy="917575"/>
                      </a:xfrm>
                      <a:prstGeom prst="rect">
                        <a:avLst/>
                      </a:prstGeom>
                      <a:noFill/>
                    </p:spPr>
                  </p:pic>
                </p:oleObj>
              </mc:Fallback>
            </mc:AlternateContent>
          </a:graphicData>
        </a:graphic>
      </p:graphicFrame>
      <p:graphicFrame>
        <p:nvGraphicFramePr>
          <p:cNvPr id="1104" name=""/>
          <p:cNvGraphicFramePr>
            <a:graphicFrameLocks noChangeAspect="1"/>
          </p:cNvGraphicFramePr>
          <p:nvPr/>
        </p:nvGraphicFramePr>
        <p:xfrm>
          <a:off x="8316912" y="-9525"/>
          <a:ext cx="827088" cy="917575"/>
        </p:xfrm>
        <a:graphic>
          <a:graphicData uri="http://schemas.openxmlformats.org/presentationml/2006/ole">
            <mc:AlternateContent>
              <mc:Choice xmlns:v="urn:schemas-microsoft-com:vml" Requires="v">
                <p:oleObj spid="_x0000_s1040" name="Image" r:id="rId8" progId="Photoshop.Image.7">
                  <p:embed/>
                </p:oleObj>
              </mc:Choice>
              <mc:Fallback>
                <p:oleObj name="Image" r:id="rId8" progId="Photoshop.Image.7">
                  <p:embed/>
                  <p:pic>
                    <p:nvPicPr>
                      <p:cNvPr id="0" name="OLE substitute image"/>
                      <p:cNvPicPr/>
                      <p:nvPr/>
                    </p:nvPicPr>
                    <p:blipFill>
                      <a:blip r:embed="rId9"/>
                      <a:stretch>
                        <a:fillRect/>
                      </a:stretch>
                    </p:blipFill>
                    <p:spPr>
                      <a:xfrm>
                        <a:off x="8316912" y="-9525"/>
                        <a:ext cx="827088" cy="917575"/>
                      </a:xfrm>
                      <a:prstGeom prst="rect">
                        <a:avLst/>
                      </a:prstGeom>
                      <a:noFill/>
                    </p:spPr>
                  </p:pic>
                </p:oleObj>
              </mc:Fallback>
            </mc:AlternateContent>
          </a:graphicData>
        </a:graphic>
      </p:graphicFrame>
      <p:sp>
        <p:nvSpPr>
          <p:cNvPr id="1027" name=""/>
          <p:cNvSpPr/>
          <p:nvPr>
            <p:ph type="body" idx="1"/>
          </p:nvPr>
        </p:nvSpPr>
        <p:spPr>
          <a:xfrm>
            <a:off x="457200" y="1143000"/>
            <a:ext cx="8229600" cy="5257800"/>
          </a:xfrm>
          <a:prstGeom prst="rect">
            <a:avLst/>
          </a:prstGeom>
          <a:noFill/>
          <a:ln>
            <a:noFill/>
            <a:miter lim="800000"/>
          </a:ln>
        </p:spPr>
        <p:txBody>
          <a:bodyPr/>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6" name=""/>
          <p:cNvSpPr/>
          <p:nvPr>
            <p:ph type="title"/>
          </p:nvPr>
        </p:nvSpPr>
        <p:spPr bwMode="white">
          <a:xfrm>
            <a:off x="827088" y="44450"/>
            <a:ext cx="6481762" cy="792162"/>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t>单击此处编辑母版标题样式</a:t>
            </a:r>
          </a:p>
        </p:txBody>
      </p:sp>
      <p:sp>
        <p:nvSpPr>
          <p:cNvPr id="1030" name=""/>
          <p:cNvSpPr/>
          <p:nvPr>
            <p:ph type="sldNum" sz="quarter" idx="4"/>
          </p:nvPr>
        </p:nvSpPr>
        <p:spPr bwMode="white">
          <a:xfrm>
            <a:off x="3419475" y="6594475"/>
            <a:ext cx="2133600" cy="263525"/>
          </a:xfrm>
          <a:prstGeom prst="rect">
            <a:avLst/>
          </a:prstGeom>
          <a:no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a:pPr lvl="0" algn="ctr"/>
            <a:fld id="{67A634F5-9FB4-42AE-B139-25FDD68633D3}" type="slidenum">
              <a:rPr lang="zh-CN" altLang="en-US" sz="1400">
                <a:solidFill>
                  <a:srgbClr val="000000"/>
                </a:solidFill>
                <a:ea typeface="宋体"/>
              </a:rPr>
              <a:t>*</a:t>
            </a:fld>
            <a:endParaRPr lang="en-US" altLang="zh-CN" sz="1400">
              <a:solidFill>
                <a:srgbClr val="000000"/>
              </a:solidFill>
              <a:ea typeface="宋体"/>
            </a:endParaRPr>
          </a:p>
        </p:txBody>
      </p:sp>
      <p:sp>
        <p:nvSpPr>
          <p:cNvPr id="1105" name=""/>
          <p:cNvSpPr/>
          <p:nvPr/>
        </p:nvSpPr>
        <p:spPr>
          <a:xfrm>
            <a:off x="136525" y="6616700"/>
            <a:ext cx="2419350" cy="274638"/>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r>
              <a:rPr lang="zh-CN" altLang="en-US" sz="1200" b="1">
                <a:solidFill>
                  <a:schemeClr val="bg1"/>
                </a:solidFill>
                <a:ea typeface="宋体"/>
              </a:rPr>
              <a:t>第</a:t>
            </a:r>
            <a:r>
              <a:rPr lang="en-US" altLang="zh-CN" sz="1200" b="1">
                <a:solidFill>
                  <a:schemeClr val="bg1"/>
                </a:solidFill>
                <a:ea typeface="宋体"/>
              </a:rPr>
              <a:t>2</a:t>
            </a:r>
            <a:r>
              <a:rPr lang="zh-CN" altLang="en-US" sz="1200" b="1">
                <a:solidFill>
                  <a:schemeClr val="bg1"/>
                </a:solidFill>
                <a:ea typeface="宋体"/>
              </a:rPr>
              <a:t>章 协议设计（</a:t>
            </a:r>
            <a:r>
              <a:rPr lang="en-US" altLang="zh-CN" sz="1200" b="1">
                <a:solidFill>
                  <a:schemeClr val="bg1"/>
                </a:solidFill>
                <a:ea typeface="宋体"/>
              </a:rPr>
              <a:t>1</a:t>
            </a:r>
            <a:r>
              <a:rPr lang="zh-CN" altLang="en-US" sz="1200" b="1">
                <a:solidFill>
                  <a:schemeClr val="bg1"/>
                </a:solidFill>
                <a:ea typeface="宋体"/>
              </a:rPr>
              <a:t>－协议模型）</a:t>
            </a:r>
            <a:r>
              <a:rPr lang="en-US" altLang="zh-CN" sz="1200" b="1">
                <a:solidFill>
                  <a:schemeClr val="bg1"/>
                </a:solidFill>
                <a:ea typeface="宋体"/>
              </a:rPr>
              <a:t> </a:t>
            </a:r>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Lst>
  <p:transition/>
  <p:timing/>
  <p:hf hdr="0" dt="0"/>
  <p:txStyles>
    <p:titleStyle>
      <a:lvl1pPr marL="0" indent="0" algn="l" defTabSz="914400" rtl="0" eaLnBrk="1" fontAlgn="base" hangingPunct="1">
        <a:lnSpc>
          <a:spcPct val="100000"/>
        </a:lnSpc>
        <a:spcBef>
          <a:spcPct val="0"/>
        </a:spcBef>
        <a:spcAft>
          <a:spcPct val="0"/>
        </a:spcAft>
        <a:buClrTx/>
        <a:buSzTx/>
        <a:buFontTx/>
        <a:buNone/>
        <a:defRPr kumimoji="0" sz="4000" b="1" i="0" u="none">
          <a:solidFill>
            <a:schemeClr val="bg1"/>
          </a:solidFill>
          <a:latin typeface="Times New Roman" pitchFamily="18" charset="0"/>
          <a:ea typeface="黑体" pitchFamily="2" charset="-122"/>
        </a:defRPr>
      </a:lvl1pPr>
    </p:titleStyle>
    <p:body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1" i="0" u="none">
          <a:solidFill>
            <a:srgbClr val="000000"/>
          </a:solidFill>
          <a:latin typeface="Times New Roman" pitchFamily="18" charset="0"/>
          <a:ea typeface="黑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 Id="rId3" Type="http://schemas.openxmlformats.org/officeDocument/2006/relationships/oleObject" Target="../embeddings/oleObject7.bin" TargetMode="Internal" /><Relationship Id="rId4" Type="http://schemas.openxmlformats.org/officeDocument/2006/relationships/image" Target="../media/image6.png" /><Relationship Id="rId5" Type="http://schemas.openxmlformats.org/officeDocument/2006/relationships/image" Target="../media/image4.jpeg" /><Relationship Id="rId6" Type="http://schemas.openxmlformats.org/officeDocument/2006/relationships/vmlDrawing" Target="../drawings/vmlDrawing2.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7.png" /><Relationship Id="rId3" Type="http://schemas.openxmlformats.org/officeDocument/2006/relationships/image" Target="../media/image9.png" /><Relationship Id="rId4"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7.png" /><Relationship Id="rId3" Type="http://schemas.openxmlformats.org/officeDocument/2006/relationships/image" Target="../media/image10.png" /><Relationship Id="rId4"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04100413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rgbClr val="FFFFFF"/>
                </a:solidFill>
                <a:latin typeface="Calibri"/>
              </a:defRPr>
            </a:lvl5pPr>
            <a:lvl6pPr>
              <a:defRPr lang="en-US">
                <a:solidFill>
                  <a:srgbClr val="FFFFFF"/>
                </a:solidFill>
                <a:latin typeface="Calibri"/>
              </a:defRPr>
            </a:lvl6pPr>
            <a:lvl7pPr>
              <a:defRPr lang="en-US">
                <a:solidFill>
                  <a:srgbClr val="FFFFFF"/>
                </a:solidFill>
                <a:latin typeface="Calibri"/>
              </a:defRPr>
            </a:lvl7pPr>
            <a:lvl8pPr>
              <a:defRPr lang="en-US">
                <a:solidFill>
                  <a:srgbClr val="FFFFFF"/>
                </a:solidFill>
                <a:latin typeface="Calibri"/>
              </a:defRPr>
            </a:lvl8pPr>
            <a:lvl9pPr>
              <a:defRPr lang="en-US">
                <a:solidFill>
                  <a:srgbClr val="FFFFFF"/>
                </a:solidFill>
                <a:latin typeface="Calibri"/>
              </a:defRPr>
            </a:lvl9pPr>
          </a:lstStyle>
          <a:p>
            <a:pPr algn="ctr"/>
            <a:r>
              <a:rPr sz="5628">
                <a:solidFill>
                  <a:srgbClr val="000000"/>
                </a:solidFill>
                <a:ea typeface="方正姚体"/>
              </a:rPr>
              <a:t>网络协议工程第二章-协议设计(1-协议模型)</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51234" name=""/>
          <p:cNvSpPr/>
          <p:nvPr>
            <p:ph type="title"/>
          </p:nvPr>
        </p:nvSpPr>
        <p:spPr>
          <a:xfrm>
            <a:off x="827088" y="44450"/>
            <a:ext cx="6481762" cy="7921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lang="zh-CN" altLang="en-US" sz="4400">
                <a:solidFill>
                  <a:srgbClr val="000000"/>
                </a:solidFill>
                <a:ea typeface="方正姚体"/>
              </a:rPr>
              <a:t>内容提要</a:t>
            </a:r>
            <a:endParaRPr lang="en-US" altLang="zh-CN" sz="2800">
              <a:solidFill>
                <a:srgbClr val="000000"/>
              </a:solidFill>
              <a:ea typeface="方正姚体"/>
            </a:endParaRPr>
          </a:p>
        </p:txBody>
      </p:sp>
      <p:grpSp>
        <p:nvGrpSpPr>
          <p:cNvPr id="351235" name=""/>
          <p:cNvGrpSpPr/>
          <p:nvPr/>
        </p:nvGrpSpPr>
        <p:grpSpPr>
          <a:xfrm>
            <a:off x="1619250" y="1987550"/>
            <a:ext cx="863600" cy="808038"/>
            <a:chOff x="1110" y="2656"/>
            <a:chExt cx="1549" cy="1351"/>
          </a:xfrm>
        </p:grpSpPr>
        <p:sp>
          <p:nvSpPr>
            <p:cNvPr id="351236" name=""/>
            <p:cNvSpPr/>
            <p:nvPr/>
          </p:nvSpPr>
          <p:spPr bwMode="gray">
            <a:xfrm>
              <a:off x="1123" y="2679"/>
              <a:ext cx="1536" cy="1328"/>
            </a:xfrm>
            <a:prstGeom prst="hexagon">
              <a:avLst>
                <a:gd name="adj" fmla="val 33435"/>
                <a:gd name="vf" fmla="val 115470"/>
              </a:avLst>
            </a:prstGeom>
            <a:solidFill>
              <a:srgbClr val="808080"/>
            </a:solid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sp>
          <p:nvSpPr>
            <p:cNvPr id="351237" name=""/>
            <p:cNvSpPr/>
            <p:nvPr/>
          </p:nvSpPr>
          <p:spPr bwMode="gray">
            <a:xfrm>
              <a:off x="1110" y="2656"/>
              <a:ext cx="1536" cy="1328"/>
            </a:xfrm>
            <a:prstGeom prst="hexagon">
              <a:avLst>
                <a:gd name="adj" fmla="val 33435"/>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a:solidFill>
                <a:srgbClr val="C0C0C0"/>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sp>
          <p:nvSpPr>
            <p:cNvPr id="351238" name=""/>
            <p:cNvSpPr/>
            <p:nvPr/>
          </p:nvSpPr>
          <p:spPr bwMode="gray">
            <a:xfrm>
              <a:off x="1200" y="2736"/>
              <a:ext cx="1350" cy="1168"/>
            </a:xfrm>
            <a:prstGeom prst="hexagon">
              <a:avLst>
                <a:gd name="adj" fmla="val 33412"/>
                <a:gd name="vf" fmla="val 115470"/>
              </a:avLst>
            </a:prstGeom>
            <a:gradFill rotWithShape="1">
              <a:gsLst>
                <a:gs pos="0">
                  <a:schemeClr val="hlink">
                    <a:gamma/>
                    <a:shade val="46275"/>
                    <a:invGamma/>
                  </a:schemeClr>
                </a:gs>
                <a:gs pos="100000">
                  <a:schemeClr val="hlink"/>
                </a:gs>
              </a:gsLst>
              <a:lin ang="2700000" scaled="1"/>
            </a:gra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grpSp>
      <p:cxnSp>
        <p:nvCxnSpPr>
          <p:cNvPr id="351239" name=""/>
          <p:cNvCxnSpPr/>
          <p:nvPr/>
        </p:nvCxnSpPr>
        <p:spPr>
          <a:xfrm>
            <a:off x="2293938" y="2792412"/>
            <a:ext cx="4800600" cy="0"/>
          </a:xfrm>
          <a:prstGeom prst="line">
            <a:avLst/>
          </a:prstGeom>
          <a:noFill/>
          <a:ln w="25400">
            <a:solidFill>
              <a:srgbClr val="C0C0C0"/>
            </a:solidFill>
            <a:prstDash val="sysDot"/>
            <a:miter lim="800000"/>
            <a:tailEnd type="oval"/>
          </a:ln>
        </p:spPr>
      </p:cxnSp>
      <p:sp>
        <p:nvSpPr>
          <p:cNvPr id="351240" name=""/>
          <p:cNvSpPr/>
          <p:nvPr/>
        </p:nvSpPr>
        <p:spPr>
          <a:xfrm>
            <a:off x="2555875" y="2030412"/>
            <a:ext cx="4540023" cy="701741"/>
          </a:xfrm>
          <a:prstGeom prst="rect">
            <a:avLst/>
          </a:prstGeom>
          <a:solidFill>
            <a:srgbClr val="FF6600"/>
          </a:solidFill>
          <a:ln>
            <a:noFill/>
            <a:miter lim="800000"/>
          </a:ln>
        </p:spPr>
        <p:txBody>
          <a:bodyPr>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eaLnBrk="0" hangingPunct="0"/>
            <a:r>
              <a:rPr lang="zh-CN" altLang="en-US" sz="4000" b="1">
                <a:solidFill>
                  <a:srgbClr val="000000"/>
                </a:solidFill>
                <a:latin typeface="Arial Narrow" pitchFamily="34" charset="0"/>
                <a:ea typeface="方正姚体"/>
              </a:rPr>
              <a:t>协议设计概述</a:t>
            </a:r>
            <a:endParaRPr lang="zh-CN" altLang="en-US" sz="4000" b="1">
              <a:solidFill>
                <a:srgbClr val="000000"/>
              </a:solidFill>
              <a:ea typeface="方正姚体"/>
            </a:endParaRPr>
          </a:p>
        </p:txBody>
      </p:sp>
      <p:sp>
        <p:nvSpPr>
          <p:cNvPr id="351241" name=""/>
          <p:cNvSpPr/>
          <p:nvPr/>
        </p:nvSpPr>
        <p:spPr bwMode="gray">
          <a:xfrm>
            <a:off x="1850070" y="2130425"/>
            <a:ext cx="352748"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lgn="ctr" eaLnBrk="0" hangingPunct="0"/>
            <a:r>
              <a:rPr lang="en-US" altLang="zh-CN" sz="2400" b="1">
                <a:solidFill>
                  <a:srgbClr val="000000"/>
                </a:solidFill>
                <a:ea typeface="方正姚体"/>
              </a:rPr>
              <a:t>1</a:t>
            </a:r>
          </a:p>
        </p:txBody>
      </p:sp>
      <p:grpSp>
        <p:nvGrpSpPr>
          <p:cNvPr id="351243" name=""/>
          <p:cNvGrpSpPr/>
          <p:nvPr/>
        </p:nvGrpSpPr>
        <p:grpSpPr>
          <a:xfrm>
            <a:off x="1619250" y="3994150"/>
            <a:ext cx="863600" cy="719138"/>
            <a:chOff x="3174" y="2656"/>
            <a:chExt cx="1549" cy="1351"/>
          </a:xfrm>
        </p:grpSpPr>
        <p:sp>
          <p:nvSpPr>
            <p:cNvPr id="351244" name=""/>
            <p:cNvSpPr/>
            <p:nvPr/>
          </p:nvSpPr>
          <p:spPr bwMode="gray">
            <a:xfrm>
              <a:off x="3187" y="2679"/>
              <a:ext cx="1536" cy="1328"/>
            </a:xfrm>
            <a:prstGeom prst="hexagon">
              <a:avLst>
                <a:gd name="adj" fmla="val 33435"/>
                <a:gd name="vf" fmla="val 115470"/>
              </a:avLst>
            </a:prstGeom>
            <a:solidFill>
              <a:srgbClr val="808080"/>
            </a:solid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sp>
          <p:nvSpPr>
            <p:cNvPr id="351245" name=""/>
            <p:cNvSpPr/>
            <p:nvPr/>
          </p:nvSpPr>
          <p:spPr bwMode="gray">
            <a:xfrm>
              <a:off x="3174" y="2656"/>
              <a:ext cx="1536" cy="1328"/>
            </a:xfrm>
            <a:prstGeom prst="hexagon">
              <a:avLst>
                <a:gd name="adj" fmla="val 33435"/>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a:solidFill>
                <a:srgbClr val="C0C0C0"/>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sp>
          <p:nvSpPr>
            <p:cNvPr id="351246" name=""/>
            <p:cNvSpPr/>
            <p:nvPr/>
          </p:nvSpPr>
          <p:spPr bwMode="gray">
            <a:xfrm>
              <a:off x="3264" y="2736"/>
              <a:ext cx="1350" cy="1168"/>
            </a:xfrm>
            <a:prstGeom prst="hexagon">
              <a:avLst>
                <a:gd name="adj" fmla="val 33412"/>
                <a:gd name="vf" fmla="val 115470"/>
              </a:avLst>
            </a:prstGeom>
            <a:gradFill rotWithShape="1">
              <a:gsLst>
                <a:gs pos="0">
                  <a:schemeClr val="accent1">
                    <a:gamma/>
                    <a:shade val="46275"/>
                    <a:invGamma/>
                  </a:schemeClr>
                </a:gs>
                <a:gs pos="100000">
                  <a:schemeClr val="accent1"/>
                </a:gs>
              </a:gsLst>
              <a:lin ang="2700000" scaled="1"/>
            </a:gra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grpSp>
      <p:cxnSp>
        <p:nvCxnSpPr>
          <p:cNvPr id="351247" name=""/>
          <p:cNvCxnSpPr/>
          <p:nvPr/>
        </p:nvCxnSpPr>
        <p:spPr>
          <a:xfrm flipV="1">
            <a:off x="2278062" y="4713288"/>
            <a:ext cx="4813300" cy="11112"/>
          </a:xfrm>
          <a:prstGeom prst="line">
            <a:avLst/>
          </a:prstGeom>
          <a:noFill/>
          <a:ln w="25400">
            <a:solidFill>
              <a:srgbClr val="C0C0C0"/>
            </a:solidFill>
            <a:prstDash val="sysDot"/>
            <a:miter lim="800000"/>
            <a:tailEnd type="oval"/>
          </a:ln>
        </p:spPr>
      </p:cxnSp>
      <p:sp>
        <p:nvSpPr>
          <p:cNvPr id="351248" name=""/>
          <p:cNvSpPr/>
          <p:nvPr/>
        </p:nvSpPr>
        <p:spPr>
          <a:xfrm>
            <a:off x="2533650" y="3962400"/>
            <a:ext cx="4562270" cy="701741"/>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eaLnBrk="0" hangingPunct="0"/>
            <a:r>
              <a:rPr lang="zh-CN" altLang="en-US" sz="4000" b="1">
                <a:solidFill>
                  <a:srgbClr val="000000"/>
                </a:solidFill>
                <a:latin typeface="Arial Narrow" pitchFamily="34" charset="0"/>
                <a:ea typeface="方正姚体"/>
              </a:rPr>
              <a:t>协议模型</a:t>
            </a:r>
            <a:endParaRPr lang="zh-CN" altLang="en-US" sz="4000" b="1">
              <a:solidFill>
                <a:srgbClr val="000000"/>
              </a:solidFill>
              <a:ea typeface="方正姚体"/>
            </a:endParaRPr>
          </a:p>
        </p:txBody>
      </p:sp>
      <p:sp>
        <p:nvSpPr>
          <p:cNvPr id="351249" name=""/>
          <p:cNvSpPr/>
          <p:nvPr/>
        </p:nvSpPr>
        <p:spPr bwMode="gray">
          <a:xfrm>
            <a:off x="1856420" y="4113212"/>
            <a:ext cx="352748"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lgn="ctr" eaLnBrk="0" hangingPunct="0"/>
            <a:r>
              <a:rPr lang="en-US" altLang="zh-CN" sz="2400" b="1">
                <a:solidFill>
                  <a:srgbClr val="000000"/>
                </a:solidFill>
                <a:ea typeface="方正姚体"/>
              </a:rPr>
              <a:t>2</a:t>
            </a:r>
          </a:p>
        </p:txBody>
      </p:sp>
      <p:sp>
        <p:nvSpPr>
          <p:cNvPr id="351250" name="Slide Number Placeholder 3"/>
          <p:cNvSpPr>
            <a:spLocks noGrp="1"/>
          </p:cNvSpPr>
          <p:nvPr>
            <p:ph type="sldNum" sz="quarter" idx="2"/>
          </p:nvPr>
        </p:nvSpPr>
        <p:spPr/>
        <p:txBody>
          <a:bodyPr/>
          <a:lstStyle/>
          <a:p>
            <a:pPr lvl="0" algn="ctr"/>
            <a:fld id="{ADD5EE5A-7F0E-4E99-BE7D-C19EFD5CAD6A}" type="slidenum">
              <a:rPr lang="zh-CN" altLang="en-US" sz="1400">
                <a:solidFill>
                  <a:srgbClr val="000000"/>
                </a:solidFill>
                <a:ea typeface="方正姚体"/>
              </a:rPr>
              <a:t>2</a:t>
            </a:fld>
            <a:endParaRPr lang="en-US">
              <a:solidFill>
                <a:srgbClr val="000000"/>
              </a:solidFill>
              <a:ea typeface="方正姚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15074" name=""/>
          <p:cNvSpPr/>
          <p:nvPr>
            <p:ph type="title"/>
          </p:nvPr>
        </p:nvSpPr>
        <p:spPr>
          <a:xfrm>
            <a:off x="827088" y="44450"/>
            <a:ext cx="6481762" cy="7921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协议设计概述</a:t>
            </a:r>
          </a:p>
        </p:txBody>
      </p:sp>
      <p:sp>
        <p:nvSpPr>
          <p:cNvPr id="515075" name=""/>
          <p:cNvSpPr/>
          <p:nvPr>
            <p:ph type="body" idx="4294967295"/>
          </p:nvPr>
        </p:nvSpPr>
        <p:spPr>
          <a:xfrm>
            <a:off x="457200" y="1143000"/>
            <a:ext cx="8229600" cy="5257800"/>
          </a:xfrm>
          <a:prstGeom prst="rect">
            <a:avLst/>
          </a:prstGeom>
          <a:noFill/>
          <a:ln>
            <a:miter lim="800000"/>
          </a:ln>
        </p:spPr>
        <p:txBody>
          <a:bodyPr/>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zh-CN" altLang="en-US">
                <a:solidFill>
                  <a:srgbClr val="000000"/>
                </a:solidFill>
                <a:ea typeface="方正姚体"/>
              </a:rPr>
              <a:t>协议设计的含义？</a:t>
            </a:r>
          </a:p>
          <a:p>
            <a:pPr lvl="0"/>
            <a:r>
              <a:rPr lang="zh-CN" altLang="en-US">
                <a:solidFill>
                  <a:srgbClr val="000000"/>
                </a:solidFill>
                <a:ea typeface="方正姚体"/>
              </a:rPr>
              <a:t>协议设计是是一件很困难的事情</a:t>
            </a:r>
          </a:p>
          <a:p>
            <a:pPr lvl="0"/>
            <a:r>
              <a:rPr lang="zh-CN" altLang="en-US">
                <a:solidFill>
                  <a:srgbClr val="000000"/>
                </a:solidFill>
                <a:ea typeface="方正姚体"/>
              </a:rPr>
              <a:t>Exle: Clayton Tunnel Protocol</a:t>
            </a:r>
          </a:p>
          <a:p>
            <a:pPr lvl="0"/>
            <a:r>
              <a:rPr lang="zh-CN" altLang="en-US">
                <a:solidFill>
                  <a:srgbClr val="000000"/>
                </a:solidFill>
                <a:ea typeface="方正姚体"/>
              </a:rPr>
              <a:t>Exle: 蓝军与白军作战问题</a:t>
            </a:r>
          </a:p>
        </p:txBody>
      </p:sp>
      <p:sp>
        <p:nvSpPr>
          <p:cNvPr id="515076" name="Slide Number Placeholder 3"/>
          <p:cNvSpPr>
            <a:spLocks noGrp="1"/>
          </p:cNvSpPr>
          <p:nvPr>
            <p:ph type="sldNum" sz="quarter" idx="2"/>
          </p:nvPr>
        </p:nvSpPr>
        <p:spPr/>
        <p:txBody>
          <a:bodyPr/>
          <a:lstStyle/>
          <a:p>
            <a:pPr lvl="0" algn="ctr"/>
            <a:fld id="{4433C8D7-C2D7-42ED-88CE-525541BB0BD5}" type="slidenum">
              <a:rPr lang="zh-CN" altLang="en-US" sz="1400">
                <a:solidFill>
                  <a:srgbClr val="000000"/>
                </a:solidFill>
                <a:ea typeface="方正姚体"/>
              </a:rPr>
              <a:t>3</a:t>
            </a:fld>
            <a:endParaRPr lang="en-US">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5" presetClass="entr" presetSubtype="0" dur="1000" fill="hold" grpId="0" nodeType="withEffect">
                                  <p:stCondLst>
                                    <p:cond delay="0"/>
                                  </p:stCondLst>
                                  <p:childTnLst>
                                    <p:set>
                                      <p:cBhvr additive="base">
                                        <p:cTn id="6" dur="1" fill="hold">
                                          <p:stCondLst>
                                            <p:cond delay="0"/>
                                          </p:stCondLst>
                                        </p:cTn>
                                        <p:tgtEl>
                                          <p:spTgt spid="515075"/>
                                        </p:tgtEl>
                                        <p:attrNameLst>
                                          <p:attrName>style.visibility</p:attrName>
                                        </p:attrNameLst>
                                      </p:cBhvr>
                                      <p:to>
                                        <p:strVal val="visible"/>
                                      </p:to>
                                    </p:set>
                                    <p:anim calcmode="lin" valueType="num">
                                      <p:cBhvr additive="base">
                                        <p:cTn id="7" dur="1000" fill="hold"/>
                                        <p:tgtEl>
                                          <p:spTgt spid="515075"/>
                                        </p:tgtEl>
                                        <p:attrNameLst>
                                          <p:attrName>ppt_w</p:attrName>
                                        </p:attrNameLst>
                                      </p:cBhvr>
                                      <p:tavLst>
                                        <p:tav tm="0">
                                          <p:val>
                                            <p:strVal val="#ppt_w*0.70"/>
                                          </p:val>
                                        </p:tav>
                                        <p:tav tm="100000">
                                          <p:val>
                                            <p:strVal val="#ppt_w"/>
                                          </p:val>
                                        </p:tav>
                                      </p:tavLst>
                                    </p:anim>
                                    <p:anim calcmode="lin" valueType="num">
                                      <p:cBhvr additive="base">
                                        <p:cTn id="8" dur="1000" fill="hold"/>
                                        <p:tgtEl>
                                          <p:spTgt spid="515075"/>
                                        </p:tgtEl>
                                        <p:attrNameLst>
                                          <p:attrName>ppt_h</p:attrName>
                                        </p:attrNameLst>
                                      </p:cBhvr>
                                      <p:tavLst>
                                        <p:tav tm="0">
                                          <p:val>
                                            <p:strVal val="#ppt_h"/>
                                          </p:val>
                                        </p:tav>
                                        <p:tav tm="100000">
                                          <p:val>
                                            <p:strVal val="#ppt_h"/>
                                          </p:val>
                                        </p:tav>
                                      </p:tavLst>
                                    </p:anim>
                                    <p:animEffect transition="in" filter="fade">
                                      <p:cBhvr additive="base">
                                        <p:cTn id="9" dur="1000"/>
                                        <p:tgtEl>
                                          <p:spTgt spid="515075"/>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55" presetClass="entr" presetSubtype="0" dur="1000" fill="hold" grpId="0" nodeType="clickEffect">
                                  <p:stCondLst>
                                    <p:cond delay="0"/>
                                  </p:stCondLst>
                                  <p:childTnLst>
                                    <p:set>
                                      <p:cBhvr additive="base">
                                        <p:cTn id="13" dur="1" fill="hold">
                                          <p:stCondLst>
                                            <p:cond delay="0"/>
                                          </p:stCondLst>
                                        </p:cTn>
                                        <p:tgtEl>
                                          <p:spTgt spid="515075"/>
                                        </p:tgtEl>
                                        <p:attrNameLst>
                                          <p:attrName>style.visibility</p:attrName>
                                        </p:attrNameLst>
                                      </p:cBhvr>
                                      <p:to>
                                        <p:strVal val="visible"/>
                                      </p:to>
                                    </p:set>
                                    <p:anim calcmode="lin" valueType="num">
                                      <p:cBhvr additive="base">
                                        <p:cTn id="14" dur="1000" fill="hold"/>
                                        <p:tgtEl>
                                          <p:spTgt spid="515075"/>
                                        </p:tgtEl>
                                        <p:attrNameLst>
                                          <p:attrName>ppt_w</p:attrName>
                                        </p:attrNameLst>
                                      </p:cBhvr>
                                      <p:tavLst>
                                        <p:tav tm="0">
                                          <p:val>
                                            <p:strVal val="#ppt_w*0.70"/>
                                          </p:val>
                                        </p:tav>
                                        <p:tav tm="100000">
                                          <p:val>
                                            <p:strVal val="#ppt_w"/>
                                          </p:val>
                                        </p:tav>
                                      </p:tavLst>
                                    </p:anim>
                                    <p:anim calcmode="lin" valueType="num">
                                      <p:cBhvr additive="base">
                                        <p:cTn id="15" dur="1000" fill="hold"/>
                                        <p:tgtEl>
                                          <p:spTgt spid="515075"/>
                                        </p:tgtEl>
                                        <p:attrNameLst>
                                          <p:attrName>ppt_h</p:attrName>
                                        </p:attrNameLst>
                                      </p:cBhvr>
                                      <p:tavLst>
                                        <p:tav tm="0">
                                          <p:val>
                                            <p:strVal val="#ppt_h"/>
                                          </p:val>
                                        </p:tav>
                                        <p:tav tm="100000">
                                          <p:val>
                                            <p:strVal val="#ppt_h"/>
                                          </p:val>
                                        </p:tav>
                                      </p:tavLst>
                                    </p:anim>
                                    <p:animEffect transition="in" filter="fade">
                                      <p:cBhvr additive="base">
                                        <p:cTn id="16" dur="1000"/>
                                        <p:tgtEl>
                                          <p:spTgt spid="515075"/>
                                        </p:tgtEl>
                                      </p:cBhvr>
                                    </p:animEffect>
                                  </p:childTnLst>
                                </p:cTn>
                              </p:par>
                              <p:par>
                                <p:cTn id="17" presetID="55" presetClass="entr" presetSubtype="0" dur="1000" fill="hold" grpId="0" nodeType="withEffect">
                                  <p:stCondLst>
                                    <p:cond delay="0"/>
                                  </p:stCondLst>
                                  <p:childTnLst>
                                    <p:set>
                                      <p:cBhvr additive="base">
                                        <p:cTn id="18" dur="1" fill="hold">
                                          <p:stCondLst>
                                            <p:cond delay="0"/>
                                          </p:stCondLst>
                                        </p:cTn>
                                        <p:tgtEl>
                                          <p:spTgt spid="515075"/>
                                        </p:tgtEl>
                                        <p:attrNameLst>
                                          <p:attrName>style.visibility</p:attrName>
                                        </p:attrNameLst>
                                      </p:cBhvr>
                                      <p:to>
                                        <p:strVal val="visible"/>
                                      </p:to>
                                    </p:set>
                                    <p:anim calcmode="lin" valueType="num">
                                      <p:cBhvr additive="base">
                                        <p:cTn id="19" dur="1000" fill="hold"/>
                                        <p:tgtEl>
                                          <p:spTgt spid="515075"/>
                                        </p:tgtEl>
                                        <p:attrNameLst>
                                          <p:attrName>ppt_w</p:attrName>
                                        </p:attrNameLst>
                                      </p:cBhvr>
                                      <p:tavLst>
                                        <p:tav tm="0">
                                          <p:val>
                                            <p:strVal val="#ppt_w*0.70"/>
                                          </p:val>
                                        </p:tav>
                                        <p:tav tm="100000">
                                          <p:val>
                                            <p:strVal val="#ppt_w"/>
                                          </p:val>
                                        </p:tav>
                                      </p:tavLst>
                                    </p:anim>
                                    <p:anim calcmode="lin" valueType="num">
                                      <p:cBhvr additive="base">
                                        <p:cTn id="20" dur="1000" fill="hold"/>
                                        <p:tgtEl>
                                          <p:spTgt spid="515075"/>
                                        </p:tgtEl>
                                        <p:attrNameLst>
                                          <p:attrName>ppt_h</p:attrName>
                                        </p:attrNameLst>
                                      </p:cBhvr>
                                      <p:tavLst>
                                        <p:tav tm="0">
                                          <p:val>
                                            <p:strVal val="#ppt_h"/>
                                          </p:val>
                                        </p:tav>
                                        <p:tav tm="100000">
                                          <p:val>
                                            <p:strVal val="#ppt_h"/>
                                          </p:val>
                                        </p:tav>
                                      </p:tavLst>
                                    </p:anim>
                                    <p:animEffect transition="in" filter="fade">
                                      <p:cBhvr additive="base">
                                        <p:cTn id="21" dur="1000"/>
                                        <p:tgtEl>
                                          <p:spTgt spid="515075"/>
                                        </p:tgtEl>
                                      </p:cBhvr>
                                    </p:animEffect>
                                  </p:childTnLst>
                                </p:cTn>
                              </p:par>
                              <p:par>
                                <p:cTn id="22" presetID="55" presetClass="entr" presetSubtype="0" dur="1000" fill="hold" grpId="0" nodeType="withEffect">
                                  <p:stCondLst>
                                    <p:cond delay="0"/>
                                  </p:stCondLst>
                                  <p:childTnLst>
                                    <p:set>
                                      <p:cBhvr additive="base">
                                        <p:cTn id="23" dur="1" fill="hold">
                                          <p:stCondLst>
                                            <p:cond delay="0"/>
                                          </p:stCondLst>
                                        </p:cTn>
                                        <p:tgtEl>
                                          <p:spTgt spid="515075"/>
                                        </p:tgtEl>
                                        <p:attrNameLst>
                                          <p:attrName>style.visibility</p:attrName>
                                        </p:attrNameLst>
                                      </p:cBhvr>
                                      <p:to>
                                        <p:strVal val="visible"/>
                                      </p:to>
                                    </p:set>
                                    <p:anim calcmode="lin" valueType="num">
                                      <p:cBhvr additive="base">
                                        <p:cTn id="24" dur="1000" fill="hold"/>
                                        <p:tgtEl>
                                          <p:spTgt spid="515075"/>
                                        </p:tgtEl>
                                        <p:attrNameLst>
                                          <p:attrName>ppt_w</p:attrName>
                                        </p:attrNameLst>
                                      </p:cBhvr>
                                      <p:tavLst>
                                        <p:tav tm="0">
                                          <p:val>
                                            <p:strVal val="#ppt_w*0.70"/>
                                          </p:val>
                                        </p:tav>
                                        <p:tav tm="100000">
                                          <p:val>
                                            <p:strVal val="#ppt_w"/>
                                          </p:val>
                                        </p:tav>
                                      </p:tavLst>
                                    </p:anim>
                                    <p:anim calcmode="lin" valueType="num">
                                      <p:cBhvr additive="base">
                                        <p:cTn id="25" dur="1000" fill="hold"/>
                                        <p:tgtEl>
                                          <p:spTgt spid="515075"/>
                                        </p:tgtEl>
                                        <p:attrNameLst>
                                          <p:attrName>ppt_h</p:attrName>
                                        </p:attrNameLst>
                                      </p:cBhvr>
                                      <p:tavLst>
                                        <p:tav tm="0">
                                          <p:val>
                                            <p:strVal val="#ppt_h"/>
                                          </p:val>
                                        </p:tav>
                                        <p:tav tm="100000">
                                          <p:val>
                                            <p:strVal val="#ppt_h"/>
                                          </p:val>
                                        </p:tav>
                                      </p:tavLst>
                                    </p:anim>
                                    <p:animEffect transition="in" filter="fade">
                                      <p:cBhvr additive="base">
                                        <p:cTn id="26" dur="1000"/>
                                        <p:tgtEl>
                                          <p:spTgt spid="5150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5075"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34530"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a:t>
            </a:r>
          </a:p>
        </p:txBody>
      </p:sp>
      <p:sp>
        <p:nvSpPr>
          <p:cNvPr id="534531" name="Rectangle 3"/>
          <p:cNvSpPr/>
          <p:nvPr>
            <p:ph type="body" idx="4294967295"/>
          </p:nvPr>
        </p:nvSpPr>
        <p:spPr>
          <a:xfrm>
            <a:off x="381000" y="1143000"/>
            <a:ext cx="8305800" cy="48006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en-GB" altLang="zh-CN">
                <a:solidFill>
                  <a:srgbClr val="000000"/>
                </a:solidFill>
                <a:ea typeface="方正姚体"/>
              </a:rPr>
              <a:t>England, 1841, William Cooke</a:t>
            </a:r>
            <a:endParaRPr lang="zh-CN" altLang="en-GB">
              <a:solidFill>
                <a:srgbClr val="000000"/>
              </a:solidFill>
              <a:ea typeface="方正姚体"/>
            </a:endParaRPr>
          </a:p>
          <a:p>
            <a:pPr lvl="0"/>
            <a:r>
              <a:rPr lang="en-GB" altLang="zh-CN" u="sng">
                <a:solidFill>
                  <a:srgbClr val="000000"/>
                </a:solidFill>
                <a:ea typeface="方正姚体"/>
                <a:hlinkClick action="ppaction://noaction" tooltip="1"/>
              </a:rPr>
              <a:t>Telegraph</a:t>
            </a:r>
            <a:r>
              <a:rPr lang="en-GB" altLang="en-US">
                <a:solidFill>
                  <a:srgbClr val="000000"/>
                </a:solidFill>
                <a:ea typeface="方正姚体"/>
              </a:rPr>
              <a:t>（</a:t>
            </a:r>
            <a:r>
              <a:rPr lang="zh-CN" altLang="en-GB">
                <a:solidFill>
                  <a:srgbClr val="000000"/>
                </a:solidFill>
                <a:ea typeface="方正姚体"/>
              </a:rPr>
              <a:t>电报） </a:t>
            </a:r>
            <a:r>
              <a:rPr lang="en-GB" altLang="zh-CN">
                <a:solidFill>
                  <a:srgbClr val="000000"/>
                </a:solidFill>
                <a:ea typeface="方正姚体"/>
              </a:rPr>
              <a:t>instead of Optical telegraph for Railway Tunnel Protection, </a:t>
            </a:r>
            <a:r>
              <a:rPr lang="zh-CN" altLang="en-GB">
                <a:solidFill>
                  <a:srgbClr val="000000"/>
                </a:solidFill>
                <a:ea typeface="方正姚体"/>
              </a:rPr>
              <a:t>节省成本（只需1/10）和提高速度。</a:t>
            </a:r>
          </a:p>
          <a:p>
            <a:pPr lvl="0"/>
            <a:r>
              <a:rPr lang="en-GB" altLang="zh-CN">
                <a:solidFill>
                  <a:srgbClr val="000000"/>
                </a:solidFill>
                <a:ea typeface="方正姚体"/>
              </a:rPr>
              <a:t>Purpose: avoid that more than one train is in the tunnel at the same time</a:t>
            </a:r>
          </a:p>
          <a:p>
            <a:pPr lvl="0"/>
            <a:r>
              <a:rPr lang="en-GB" altLang="zh-CN">
                <a:solidFill>
                  <a:srgbClr val="000000"/>
                </a:solidFill>
                <a:ea typeface="方正姚体"/>
              </a:rPr>
              <a:t>Firstly used on several lines of the Great Western Railways in England.</a:t>
            </a:r>
            <a:endParaRPr lang="en-US" altLang="zh-CN">
              <a:solidFill>
                <a:srgbClr val="000000"/>
              </a:solidFill>
              <a:ea typeface="方正姚体"/>
            </a:endParaRPr>
          </a:p>
        </p:txBody>
      </p:sp>
      <p:sp>
        <p:nvSpPr>
          <p:cNvPr id="534532" name="Slide Number Placeholder 1"/>
          <p:cNvSpPr>
            <a:spLocks noGrp="1"/>
          </p:cNvSpPr>
          <p:nvPr>
            <p:ph type="sldNum" sz="quarter"/>
          </p:nvPr>
        </p:nvSpPr>
        <p:spPr/>
        <p:txBody>
          <a:bodyPr/>
          <a:lstStyle/>
          <a:p>
            <a:pPr lvl="0" algn="ctr"/>
            <a:fld id="{4A05B535-DA99-4158-8078-56E7AC06BBBA}" type="slidenum">
              <a:rPr lang="zh-CN" altLang="en-US" sz="1400">
                <a:solidFill>
                  <a:srgbClr val="000000"/>
                </a:solidFill>
                <a:ea typeface="方正姚体"/>
              </a:rPr>
              <a:t>4</a:t>
            </a:fld>
            <a:endParaRPr lang="en-US">
              <a:solidFill>
                <a:srgbClr val="000000"/>
              </a:solidFill>
              <a:ea typeface="方正姚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35554"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电报(Telegraph)</a:t>
            </a:r>
          </a:p>
        </p:txBody>
      </p:sp>
      <p:sp>
        <p:nvSpPr>
          <p:cNvPr id="535555" name="Rectangle 3"/>
          <p:cNvSpPr/>
          <p:nvPr>
            <p:ph type="body" idx="4294967295"/>
          </p:nvPr>
        </p:nvSpPr>
        <p:spPr>
          <a:xfrm>
            <a:off x="395288" y="981075"/>
            <a:ext cx="8229600" cy="532765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zh-CN" altLang="en-US" sz="2400">
                <a:solidFill>
                  <a:srgbClr val="000000"/>
                </a:solidFill>
                <a:ea typeface="方正姚体"/>
              </a:rPr>
              <a:t>基本原理，</a:t>
            </a:r>
            <a:r>
              <a:rPr lang="en-US" altLang="zh-CN" sz="2400">
                <a:solidFill>
                  <a:srgbClr val="000000"/>
                </a:solidFill>
                <a:ea typeface="方正姚体"/>
              </a:rPr>
              <a:t>1753</a:t>
            </a:r>
            <a:r>
              <a:rPr lang="zh-CN" altLang="en-US" sz="2400">
                <a:solidFill>
                  <a:srgbClr val="000000"/>
                </a:solidFill>
                <a:ea typeface="方正姚体"/>
              </a:rPr>
              <a:t>，</a:t>
            </a:r>
            <a:r>
              <a:rPr lang="en-US" altLang="zh-CN" sz="2400">
                <a:solidFill>
                  <a:srgbClr val="000000"/>
                </a:solidFill>
                <a:ea typeface="方正姚体"/>
              </a:rPr>
              <a:t>C.M</a:t>
            </a:r>
            <a:r>
              <a:rPr lang="zh-CN" altLang="en-US" sz="2400">
                <a:solidFill>
                  <a:srgbClr val="000000"/>
                </a:solidFill>
                <a:ea typeface="方正姚体"/>
              </a:rPr>
              <a:t>给</a:t>
            </a:r>
            <a:r>
              <a:rPr lang="en-US" altLang="zh-CN" sz="2400">
                <a:solidFill>
                  <a:srgbClr val="000000"/>
                </a:solidFill>
                <a:ea typeface="方正姚体"/>
              </a:rPr>
              <a:t>Scots</a:t>
            </a:r>
            <a:r>
              <a:rPr lang="zh-CN" altLang="en-US" sz="2400">
                <a:solidFill>
                  <a:srgbClr val="000000"/>
                </a:solidFill>
                <a:ea typeface="方正姚体"/>
              </a:rPr>
              <a:t>杂志的信中描述了一个使用一些平行电线来通信的电子电报。</a:t>
            </a:r>
          </a:p>
          <a:p>
            <a:pPr lvl="0"/>
            <a:r>
              <a:rPr lang="en-US" altLang="zh-CN" sz="2400">
                <a:solidFill>
                  <a:srgbClr val="000000"/>
                </a:solidFill>
                <a:ea typeface="方正姚体"/>
              </a:rPr>
              <a:t>1830</a:t>
            </a:r>
            <a:r>
              <a:rPr lang="zh-CN" altLang="en-US" sz="2400">
                <a:solidFill>
                  <a:srgbClr val="000000"/>
                </a:solidFill>
                <a:ea typeface="方正姚体"/>
              </a:rPr>
              <a:t>，英国</a:t>
            </a:r>
            <a:r>
              <a:rPr lang="en-US" altLang="zh-CN" sz="2400">
                <a:solidFill>
                  <a:srgbClr val="000000"/>
                </a:solidFill>
                <a:ea typeface="方正姚体"/>
              </a:rPr>
              <a:t>Michael Faraday</a:t>
            </a:r>
            <a:r>
              <a:rPr lang="zh-CN" altLang="en-US" sz="2400">
                <a:solidFill>
                  <a:srgbClr val="000000"/>
                </a:solidFill>
                <a:ea typeface="方正姚体"/>
              </a:rPr>
              <a:t>和美国</a:t>
            </a:r>
            <a:r>
              <a:rPr lang="en-US" altLang="zh-CN" sz="2400">
                <a:solidFill>
                  <a:srgbClr val="000000"/>
                </a:solidFill>
                <a:ea typeface="方正姚体"/>
              </a:rPr>
              <a:t>Joseph Henry</a:t>
            </a:r>
            <a:r>
              <a:rPr lang="zh-CN" altLang="en-US" sz="2400">
                <a:solidFill>
                  <a:srgbClr val="000000"/>
                </a:solidFill>
                <a:ea typeface="方正姚体"/>
              </a:rPr>
              <a:t>发现了电磁感应</a:t>
            </a:r>
          </a:p>
          <a:p>
            <a:pPr lvl="0"/>
            <a:r>
              <a:rPr lang="en-US" altLang="zh-CN" sz="2400">
                <a:solidFill>
                  <a:srgbClr val="000000"/>
                </a:solidFill>
                <a:ea typeface="方正姚体"/>
              </a:rPr>
              <a:t>1837</a:t>
            </a:r>
            <a:r>
              <a:rPr lang="zh-CN" altLang="en-US" sz="2400">
                <a:solidFill>
                  <a:srgbClr val="000000"/>
                </a:solidFill>
                <a:ea typeface="方正姚体"/>
              </a:rPr>
              <a:t>，</a:t>
            </a:r>
            <a:r>
              <a:rPr lang="en-US" altLang="zh-CN" sz="2400">
                <a:solidFill>
                  <a:srgbClr val="000000"/>
                </a:solidFill>
                <a:ea typeface="方正姚体"/>
              </a:rPr>
              <a:t>William Cooke</a:t>
            </a:r>
            <a:r>
              <a:rPr lang="zh-CN" altLang="en-US" sz="2400">
                <a:solidFill>
                  <a:srgbClr val="000000"/>
                </a:solidFill>
                <a:ea typeface="方正姚体"/>
              </a:rPr>
              <a:t>利用电流来使处在接收端磁场中的罗盘指针发生偏转，从而得到信号。</a:t>
            </a:r>
          </a:p>
          <a:p>
            <a:pPr lvl="0"/>
            <a:r>
              <a:rPr lang="en-US" altLang="zh-CN" sz="2400">
                <a:solidFill>
                  <a:srgbClr val="000000"/>
                </a:solidFill>
                <a:ea typeface="方正姚体"/>
              </a:rPr>
              <a:t>1837</a:t>
            </a:r>
            <a:r>
              <a:rPr lang="zh-CN" altLang="en-US" sz="2400">
                <a:solidFill>
                  <a:srgbClr val="000000"/>
                </a:solidFill>
                <a:ea typeface="方正姚体"/>
              </a:rPr>
              <a:t>年</a:t>
            </a:r>
            <a:r>
              <a:rPr lang="en-US" altLang="zh-CN" sz="2400">
                <a:solidFill>
                  <a:srgbClr val="000000"/>
                </a:solidFill>
                <a:ea typeface="方正姚体"/>
              </a:rPr>
              <a:t>6</a:t>
            </a:r>
            <a:r>
              <a:rPr lang="zh-CN" altLang="en-US" sz="2400">
                <a:solidFill>
                  <a:srgbClr val="000000"/>
                </a:solidFill>
                <a:ea typeface="方正姚体"/>
              </a:rPr>
              <a:t>月</a:t>
            </a:r>
            <a:r>
              <a:rPr lang="en-US" altLang="zh-CN" sz="2400">
                <a:solidFill>
                  <a:srgbClr val="000000"/>
                </a:solidFill>
                <a:ea typeface="方正姚体"/>
              </a:rPr>
              <a:t>12</a:t>
            </a:r>
            <a:r>
              <a:rPr lang="zh-CN" altLang="en-US" sz="2400">
                <a:solidFill>
                  <a:srgbClr val="000000"/>
                </a:solidFill>
                <a:ea typeface="方正姚体"/>
              </a:rPr>
              <a:t>日，第一个电报系统的专利，“五磁针信号系统”。</a:t>
            </a:r>
          </a:p>
          <a:p>
            <a:pPr lvl="0"/>
            <a:r>
              <a:rPr lang="en-US" altLang="zh-CN" sz="2400">
                <a:solidFill>
                  <a:srgbClr val="000000"/>
                </a:solidFill>
                <a:ea typeface="方正姚体"/>
              </a:rPr>
              <a:t>1842</a:t>
            </a:r>
            <a:r>
              <a:rPr lang="zh-CN" altLang="en-US" sz="2400">
                <a:solidFill>
                  <a:srgbClr val="000000"/>
                </a:solidFill>
                <a:ea typeface="方正姚体"/>
              </a:rPr>
              <a:t>年，</a:t>
            </a:r>
            <a:r>
              <a:rPr lang="en-US" altLang="zh-CN" sz="2400">
                <a:solidFill>
                  <a:srgbClr val="000000"/>
                </a:solidFill>
                <a:ea typeface="方正姚体"/>
              </a:rPr>
              <a:t>Cooke“</a:t>
            </a:r>
            <a:r>
              <a:rPr lang="zh-CN" altLang="en-US" sz="2400">
                <a:solidFill>
                  <a:srgbClr val="000000"/>
                </a:solidFill>
                <a:ea typeface="方正姚体"/>
              </a:rPr>
              <a:t>火车可以无所畏惧地行驶，而无论其时间是否正确，也不管其是否在正确的轨道上，因为在使用该系统后，其速率总可以及时地降下来，从而避免碰撞”</a:t>
            </a:r>
          </a:p>
        </p:txBody>
      </p:sp>
      <p:sp>
        <p:nvSpPr>
          <p:cNvPr id="535556" name="Slide Number Placeholder 1"/>
          <p:cNvSpPr>
            <a:spLocks noGrp="1"/>
          </p:cNvSpPr>
          <p:nvPr>
            <p:ph type="sldNum" sz="quarter"/>
          </p:nvPr>
        </p:nvSpPr>
        <p:spPr/>
        <p:txBody>
          <a:bodyPr/>
          <a:lstStyle/>
          <a:p>
            <a:pPr lvl="0" algn="ctr"/>
            <a:fld id="{DA5EEE09-6674-4D26-A16C-D03231F689D9}" type="slidenum">
              <a:rPr lang="zh-CN" altLang="en-US" sz="1400">
                <a:solidFill>
                  <a:srgbClr val="000000"/>
                </a:solidFill>
                <a:ea typeface="方正姚体"/>
              </a:rPr>
              <a:t>5</a:t>
            </a:fld>
            <a:endParaRPr lang="en-US">
              <a:solidFill>
                <a:srgbClr val="000000"/>
              </a:solidFill>
              <a:ea typeface="方正姚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36578"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a:t>
            </a:r>
          </a:p>
        </p:txBody>
      </p:sp>
      <p:sp>
        <p:nvSpPr>
          <p:cNvPr id="536579" name="Rectangle 3"/>
          <p:cNvSpPr/>
          <p:nvPr>
            <p:ph type="body" idx="4294967295"/>
          </p:nvPr>
        </p:nvSpPr>
        <p:spPr>
          <a:xfrm>
            <a:off x="457200" y="1143000"/>
            <a:ext cx="8229600" cy="52578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en-GB" altLang="zh-CN">
                <a:solidFill>
                  <a:srgbClr val="000000"/>
                </a:solidFill>
                <a:ea typeface="方正姚体"/>
              </a:rPr>
              <a:t>England, 1841, William Cooke</a:t>
            </a:r>
            <a:endParaRPr lang="zh-CN" altLang="en-GB">
              <a:solidFill>
                <a:srgbClr val="000000"/>
              </a:solidFill>
              <a:ea typeface="方正姚体"/>
            </a:endParaRPr>
          </a:p>
          <a:p>
            <a:pPr lvl="0"/>
            <a:r>
              <a:rPr lang="en-GB" altLang="zh-CN" u="sng">
                <a:solidFill>
                  <a:srgbClr val="000000"/>
                </a:solidFill>
                <a:ea typeface="方正姚体"/>
              </a:rPr>
              <a:t>Telegraph</a:t>
            </a:r>
            <a:r>
              <a:rPr lang="en-GB" altLang="en-US">
                <a:solidFill>
                  <a:srgbClr val="000000"/>
                </a:solidFill>
                <a:ea typeface="方正姚体"/>
              </a:rPr>
              <a:t>（</a:t>
            </a:r>
            <a:r>
              <a:rPr lang="zh-CN" altLang="en-GB">
                <a:solidFill>
                  <a:srgbClr val="000000"/>
                </a:solidFill>
                <a:ea typeface="方正姚体"/>
              </a:rPr>
              <a:t>电报） </a:t>
            </a:r>
            <a:r>
              <a:rPr lang="en-GB" altLang="zh-CN">
                <a:solidFill>
                  <a:srgbClr val="000000"/>
                </a:solidFill>
                <a:ea typeface="方正姚体"/>
              </a:rPr>
              <a:t>instead of Optical telegraph for Railway Tunnel Protection, </a:t>
            </a:r>
            <a:r>
              <a:rPr lang="zh-CN" altLang="en-GB">
                <a:solidFill>
                  <a:srgbClr val="000000"/>
                </a:solidFill>
                <a:ea typeface="方正姚体"/>
              </a:rPr>
              <a:t>节省成本（只需1/10）和提高速度。</a:t>
            </a:r>
          </a:p>
          <a:p>
            <a:pPr lvl="0"/>
            <a:r>
              <a:rPr lang="en-GB" altLang="zh-CN">
                <a:solidFill>
                  <a:srgbClr val="000000"/>
                </a:solidFill>
                <a:ea typeface="方正姚体"/>
              </a:rPr>
              <a:t>Purpose: avoid that more than one train is in the tunnel at the same time</a:t>
            </a:r>
          </a:p>
          <a:p>
            <a:pPr lvl="0"/>
            <a:r>
              <a:rPr lang="en-GB" altLang="zh-CN">
                <a:solidFill>
                  <a:srgbClr val="000000"/>
                </a:solidFill>
                <a:ea typeface="方正姚体"/>
              </a:rPr>
              <a:t>Firstly used on several lines of the Great Western Railways in England.</a:t>
            </a:r>
            <a:endParaRPr lang="en-US" altLang="zh-CN">
              <a:solidFill>
                <a:srgbClr val="000000"/>
              </a:solidFill>
              <a:ea typeface="方正姚体"/>
            </a:endParaRPr>
          </a:p>
        </p:txBody>
      </p:sp>
      <p:sp>
        <p:nvSpPr>
          <p:cNvPr id="536580" name="Slide Number Placeholder 1"/>
          <p:cNvSpPr>
            <a:spLocks noGrp="1"/>
          </p:cNvSpPr>
          <p:nvPr>
            <p:ph type="sldNum" sz="quarter"/>
          </p:nvPr>
        </p:nvSpPr>
        <p:spPr/>
        <p:txBody>
          <a:bodyPr/>
          <a:lstStyle/>
          <a:p>
            <a:pPr lvl="0" algn="ctr"/>
            <a:fld id="{D401CD0B-A03A-414A-8DE6-6CF0D21FE192}" type="slidenum">
              <a:rPr lang="zh-CN" altLang="en-US" sz="1400">
                <a:solidFill>
                  <a:srgbClr val="000000"/>
                </a:solidFill>
                <a:ea typeface="方正姚体"/>
              </a:rPr>
              <a:t>6</a:t>
            </a:fld>
            <a:endParaRPr lang="en-US">
              <a:solidFill>
                <a:srgbClr val="000000"/>
              </a:solidFill>
              <a:ea typeface="方正姚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537602"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a:t>
            </a:r>
          </a:p>
        </p:txBody>
      </p:sp>
      <p:pic>
        <p:nvPicPr>
          <p:cNvPr id="537603" name="Picture 4" descr="train"/>
          <p:cNvPicPr/>
          <p:nvPr/>
        </p:nvPicPr>
        <p:blipFill>
          <a:blip r:embed="rId2"/>
          <a:stretch>
            <a:fillRect/>
          </a:stretch>
        </p:blipFill>
        <p:spPr>
          <a:xfrm>
            <a:off x="609600" y="2133600"/>
            <a:ext cx="6877050" cy="3232150"/>
          </a:xfrm>
          <a:prstGeom prst="rect">
            <a:avLst/>
          </a:prstGeom>
          <a:noFill/>
          <a:ln>
            <a:noFill/>
            <a:miter lim="800000"/>
          </a:ln>
        </p:spPr>
      </p:pic>
      <p:sp>
        <p:nvSpPr>
          <p:cNvPr id="537604" name="AutoShape 10"/>
          <p:cNvSpPr/>
          <p:nvPr/>
        </p:nvSpPr>
        <p:spPr>
          <a:xfrm>
            <a:off x="4495800" y="990600"/>
            <a:ext cx="3200400" cy="1143000"/>
          </a:xfrm>
          <a:prstGeom prst="wedgeRoundRectCallout">
            <a:avLst>
              <a:gd name="adj1" fmla="val -70981"/>
              <a:gd name="adj2" fmla="val 68611"/>
              <a:gd name="adj3" fmla="val 16667"/>
            </a:avLst>
          </a:prstGeom>
          <a:solidFill>
            <a:schemeClr val="accent1"/>
          </a:soli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0" lvl="0" indent="0"/>
            <a:r>
              <a:rPr kumimoji="1" lang="en-GB" altLang="zh-CN" sz="2000" b="1">
                <a:solidFill>
                  <a:srgbClr val="000000"/>
                </a:solidFill>
                <a:latin typeface="Times New Roman" pitchFamily="18" charset="0"/>
                <a:ea typeface="方正姚体"/>
              </a:rPr>
              <a:t>semaphores with block-interval system(</a:t>
            </a:r>
            <a:r>
              <a:rPr kumimoji="1" lang="zh-CN" altLang="en-GB" sz="2000" b="1">
                <a:solidFill>
                  <a:srgbClr val="000000"/>
                </a:solidFill>
                <a:latin typeface="Times New Roman" pitchFamily="18" charset="0"/>
                <a:ea typeface="方正姚体"/>
              </a:rPr>
              <a:t>空闲/阻塞信号系统)</a:t>
            </a:r>
            <a:endParaRPr kumimoji="1" lang="en-US" altLang="zh-CN" sz="2000" b="1">
              <a:solidFill>
                <a:srgbClr val="000000"/>
              </a:solidFill>
              <a:latin typeface="Times New Roman" pitchFamily="18" charset="0"/>
              <a:ea typeface="方正姚体"/>
            </a:endParaRPr>
          </a:p>
        </p:txBody>
      </p:sp>
      <p:sp>
        <p:nvSpPr>
          <p:cNvPr id="537605" name="AutoShape 12"/>
          <p:cNvSpPr/>
          <p:nvPr/>
        </p:nvSpPr>
        <p:spPr>
          <a:xfrm>
            <a:off x="4648200" y="1143000"/>
            <a:ext cx="3200400" cy="838200"/>
          </a:xfrm>
          <a:prstGeom prst="wedgeRoundRectCallout">
            <a:avLst>
              <a:gd name="adj1" fmla="val -76884"/>
              <a:gd name="adj2" fmla="val 106440"/>
              <a:gd name="adj3" fmla="val 16667"/>
            </a:avLst>
          </a:prstGeom>
          <a:solidFill>
            <a:schemeClr val="accent1"/>
          </a:soli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0" lvl="0" indent="0"/>
            <a:r>
              <a:rPr kumimoji="1" lang="en-GB" altLang="zh-CN" sz="2000" b="1">
                <a:solidFill>
                  <a:srgbClr val="000000"/>
                </a:solidFill>
                <a:latin typeface="Times New Roman" pitchFamily="18" charset="0"/>
                <a:ea typeface="方正姚体"/>
              </a:rPr>
              <a:t>turn to red automatically as a train passes</a:t>
            </a:r>
            <a:endParaRPr kumimoji="1" lang="en-US" altLang="zh-CN" sz="2000" b="1">
              <a:solidFill>
                <a:srgbClr val="000000"/>
              </a:solidFill>
              <a:latin typeface="Times New Roman" pitchFamily="18" charset="0"/>
              <a:ea typeface="方正姚体"/>
            </a:endParaRPr>
          </a:p>
        </p:txBody>
      </p:sp>
      <p:sp>
        <p:nvSpPr>
          <p:cNvPr id="537606" name="AutoShape 13"/>
          <p:cNvSpPr/>
          <p:nvPr/>
        </p:nvSpPr>
        <p:spPr>
          <a:xfrm>
            <a:off x="4800600" y="1295400"/>
            <a:ext cx="3200400" cy="838200"/>
          </a:xfrm>
          <a:prstGeom prst="wedgeRoundRectCallout">
            <a:avLst>
              <a:gd name="adj1" fmla="val -81398"/>
              <a:gd name="adj2" fmla="val 116667"/>
              <a:gd name="adj3" fmla="val 16667"/>
            </a:avLst>
          </a:prstGeom>
          <a:solidFill>
            <a:schemeClr val="accent1"/>
          </a:soli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0" lvl="0" indent="0"/>
            <a:r>
              <a:rPr kumimoji="1" lang="en-GB" altLang="zh-CN" sz="2000" b="1">
                <a:solidFill>
                  <a:srgbClr val="000000"/>
                </a:solidFill>
                <a:latin typeface="Times New Roman" pitchFamily="18" charset="0"/>
                <a:ea typeface="方正姚体"/>
              </a:rPr>
              <a:t>set to green by hand afterwards</a:t>
            </a:r>
            <a:endParaRPr kumimoji="1" lang="en-US" altLang="zh-CN" sz="2000" b="1">
              <a:solidFill>
                <a:srgbClr val="000000"/>
              </a:solidFill>
              <a:latin typeface="Times New Roman" pitchFamily="18" charset="0"/>
              <a:ea typeface="方正姚体"/>
            </a:endParaRPr>
          </a:p>
        </p:txBody>
      </p:sp>
      <p:sp>
        <p:nvSpPr>
          <p:cNvPr id="537607" name="Freeform 14"/>
          <p:cNvSpPr/>
          <p:nvPr/>
        </p:nvSpPr>
        <p:spPr>
          <a:xfrm>
            <a:off x="3810000" y="3276600"/>
            <a:ext cx="3060700" cy="1663700"/>
          </a:xfrm>
          <a:custGeom>
            <a:gdLst>
              <a:gd name="GT0" fmla="+- l w 0"/>
              <a:gd name="GT1" fmla="+- t h 0"/>
            </a:gdLst>
            <a:cxnLst>
              <a:cxn ang="0">
                <a:pos x="0" y="0"/>
              </a:cxn>
              <a:cxn ang="0">
                <a:pos x="1248" y="480"/>
              </a:cxn>
              <a:cxn ang="0">
                <a:pos x="1824" y="960"/>
              </a:cxn>
              <a:cxn ang="0">
                <a:pos x="1872" y="1008"/>
              </a:cxn>
            </a:cxnLst>
            <a:rect l="l" t="t" r="GT0" b="GT1"/>
            <a:pathLst>
              <a:path w="1928" h="1048">
                <a:moveTo>
                  <a:pt x="0" y="0"/>
                </a:moveTo>
                <a:cubicBezTo>
                  <a:pt x="472" y="160"/>
                  <a:pt x="944" y="320"/>
                  <a:pt x="1248" y="480"/>
                </a:cubicBezTo>
                <a:cubicBezTo>
                  <a:pt x="1552" y="640"/>
                  <a:pt x="1720" y="872"/>
                  <a:pt x="1824" y="960"/>
                </a:cubicBezTo>
                <a:cubicBezTo>
                  <a:pt x="1928" y="1048"/>
                  <a:pt x="1900" y="1028"/>
                  <a:pt x="1872" y="1008"/>
                </a:cubicBezTo>
              </a:path>
            </a:pathLst>
          </a:custGeom>
          <a:noFill/>
          <a:ln>
            <a:solidFill>
              <a:schemeClr val="tx1"/>
            </a:solidFill>
            <a:round/>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0" lvl="0" indent="0"/>
            <a:endParaRPr kumimoji="1" lang="zh-CN" altLang="en-US" sz="2400">
              <a:solidFill>
                <a:srgbClr val="000000"/>
              </a:solidFill>
              <a:latin typeface="Times New Roman" pitchFamily="18" charset="0"/>
              <a:ea typeface="方正姚体"/>
            </a:endParaRPr>
          </a:p>
        </p:txBody>
      </p:sp>
      <p:sp>
        <p:nvSpPr>
          <p:cNvPr id="537608" name="AutoShape 15"/>
          <p:cNvSpPr/>
          <p:nvPr/>
        </p:nvSpPr>
        <p:spPr>
          <a:xfrm>
            <a:off x="4953000" y="1676400"/>
            <a:ext cx="3200400" cy="914400"/>
          </a:xfrm>
          <a:prstGeom prst="wedgeRoundRectCallout">
            <a:avLst>
              <a:gd name="adj1" fmla="val -25597"/>
              <a:gd name="adj2" fmla="val 201565"/>
              <a:gd name="adj3" fmla="val 16667"/>
            </a:avLst>
          </a:prstGeom>
          <a:solidFill>
            <a:schemeClr val="accent1"/>
          </a:soli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0" lvl="0" indent="0"/>
            <a:r>
              <a:rPr kumimoji="1" lang="en-GB" altLang="zh-CN" sz="2000" b="1">
                <a:solidFill>
                  <a:srgbClr val="000000"/>
                </a:solidFill>
                <a:latin typeface="Times New Roman" pitchFamily="18" charset="0"/>
                <a:ea typeface="方正姚体"/>
              </a:rPr>
              <a:t>signalmen on both ends linked by telegraphic line</a:t>
            </a:r>
            <a:endParaRPr kumimoji="1" lang="en-US" altLang="zh-CN" sz="2000" b="1">
              <a:solidFill>
                <a:srgbClr val="000000"/>
              </a:solidFill>
              <a:latin typeface="Times New Roman" pitchFamily="18" charset="0"/>
              <a:ea typeface="方正姚体"/>
            </a:endParaRPr>
          </a:p>
        </p:txBody>
      </p:sp>
      <p:sp>
        <p:nvSpPr>
          <p:cNvPr id="537609" name="AutoShape 21"/>
          <p:cNvSpPr/>
          <p:nvPr>
            <p:ph type="body" idx="4294967295"/>
          </p:nvPr>
        </p:nvSpPr>
        <p:spPr>
          <a:xfrm>
            <a:off x="779462" y="4148138"/>
            <a:ext cx="3551238" cy="1417638"/>
          </a:xfrm>
          <a:prstGeom prst="wedgeRoundRectCallout">
            <a:avLst>
              <a:gd name="adj1" fmla="val 34231"/>
              <a:gd name="adj2" fmla="val -193750"/>
              <a:gd name="adj3" fmla="val 16667"/>
            </a:avLst>
          </a:prstGeom>
          <a:solidFill>
            <a:schemeClr val="accent1"/>
          </a:solidFill>
          <a:ln>
            <a:solidFill>
              <a:schemeClr val="tx1"/>
            </a:solidFill>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spcBef>
                <a:spcPct val="0"/>
              </a:spcBef>
              <a:buClrTx/>
              <a:buFontTx/>
              <a:buNone/>
            </a:pPr>
            <a:r>
              <a:rPr lang="en-GB" altLang="zh-CN" sz="2000">
                <a:solidFill>
                  <a:srgbClr val="000000"/>
                </a:solidFill>
                <a:ea typeface="方正姚体"/>
              </a:rPr>
              <a:t>malfunction of block-interval system signalled by a bell</a:t>
            </a:r>
            <a:endParaRPr lang="en-US" altLang="zh-CN" sz="2000">
              <a:solidFill>
                <a:srgbClr val="000000"/>
              </a:solidFill>
              <a:ea typeface="方正姚体"/>
            </a:endParaRPr>
          </a:p>
        </p:txBody>
      </p:sp>
      <p:graphicFrame>
        <p:nvGraphicFramePr>
          <p:cNvPr id="537610" name="Object 22"/>
          <p:cNvGraphicFramePr>
            <a:graphicFrameLocks noChangeAspect="1"/>
          </p:cNvGraphicFramePr>
          <p:nvPr/>
        </p:nvGraphicFramePr>
        <p:xfrm>
          <a:off x="3429000" y="1828800"/>
          <a:ext cx="571500" cy="387350"/>
        </p:xfrm>
        <a:graphic>
          <a:graphicData uri="http://schemas.openxmlformats.org/presentationml/2006/ole">
            <mc:AlternateContent>
              <mc:Choice xmlns:v="urn:schemas-microsoft-com:vml" Requires="v">
                <p:oleObj spid="_x0000_s1041" name="位图图像" r:id="rId3" progId="Paint.Picture">
                  <p:embed/>
                </p:oleObj>
              </mc:Choice>
              <mc:Fallback>
                <p:oleObj name="位图图像" r:id="rId3" progId="Paint.Picture">
                  <p:embed/>
                  <p:pic>
                    <p:nvPicPr>
                      <p:cNvPr id="0" name="OLE substitute image"/>
                      <p:cNvPicPr/>
                      <p:nvPr/>
                    </p:nvPicPr>
                    <p:blipFill>
                      <a:blip r:embed="rId4"/>
                      <a:stretch>
                        <a:fillRect/>
                      </a:stretch>
                    </p:blipFill>
                    <p:spPr>
                      <a:xfrm>
                        <a:off x="3429000" y="1828800"/>
                        <a:ext cx="571500" cy="387350"/>
                      </a:xfrm>
                      <a:prstGeom prst="rect">
                        <a:avLst/>
                      </a:prstGeom>
                      <a:noFill/>
                    </p:spPr>
                  </p:pic>
                </p:oleObj>
              </mc:Fallback>
            </mc:AlternateContent>
          </a:graphicData>
        </a:graphic>
      </p:graphicFrame>
      <p:sp>
        <p:nvSpPr>
          <p:cNvPr id="537611" name="AutoShape 23"/>
          <p:cNvSpPr/>
          <p:nvPr/>
        </p:nvSpPr>
        <p:spPr>
          <a:xfrm>
            <a:off x="2209800" y="4191000"/>
            <a:ext cx="3733800" cy="990600"/>
          </a:xfrm>
          <a:prstGeom prst="wedgeRoundRectCallout">
            <a:avLst>
              <a:gd name="adj1" fmla="val -37162"/>
              <a:gd name="adj2" fmla="val -194069"/>
              <a:gd name="adj3" fmla="val 16667"/>
            </a:avLst>
          </a:prstGeom>
          <a:solidFill>
            <a:schemeClr val="accent1"/>
          </a:soli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342900" lvl="0" indent="-342900"/>
            <a:r>
              <a:rPr kumimoji="1" lang="en-GB" altLang="zh-CN" sz="2000" b="1">
                <a:solidFill>
                  <a:srgbClr val="000000"/>
                </a:solidFill>
                <a:latin typeface="Times New Roman" pitchFamily="18" charset="0"/>
                <a:ea typeface="方正姚体"/>
              </a:rPr>
              <a:t>red and white flags to replace malfunctioning semaphore</a:t>
            </a:r>
            <a:endParaRPr kumimoji="1" lang="en-US" altLang="zh-CN" sz="2000" b="1">
              <a:solidFill>
                <a:srgbClr val="000000"/>
              </a:solidFill>
              <a:latin typeface="Times New Roman" pitchFamily="18" charset="0"/>
              <a:ea typeface="方正姚体"/>
            </a:endParaRPr>
          </a:p>
        </p:txBody>
      </p:sp>
      <p:sp>
        <p:nvSpPr>
          <p:cNvPr id="537612" name="Slide Number Placeholder 1"/>
          <p:cNvSpPr>
            <a:spLocks noGrp="1"/>
          </p:cNvSpPr>
          <p:nvPr>
            <p:ph type="sldNum" sz="quarter"/>
          </p:nvPr>
        </p:nvSpPr>
        <p:spPr/>
        <p:txBody>
          <a:bodyPr/>
          <a:lstStyle/>
          <a:p>
            <a:pPr lvl="0" algn="ctr"/>
            <a:fld id="{618D91A2-1A31-4A67-BA7C-E89F4A24904D}" type="slidenum">
              <a:rPr lang="zh-CN" altLang="en-US" sz="1400">
                <a:solidFill>
                  <a:srgbClr val="000000"/>
                </a:solidFill>
                <a:ea typeface="方正姚体"/>
              </a:rPr>
              <a:t>7</a:t>
            </a:fld>
            <a:endParaRPr lang="en-US">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42" dur="500" fill="hold" grpId="0" nodeType="clickEffect">
                                  <p:stCondLst>
                                    <p:cond delay="0"/>
                                  </p:stCondLst>
                                  <p:childTnLst>
                                    <p:set>
                                      <p:cBhvr additive="base">
                                        <p:cTn id="6" dur="1" fill="hold">
                                          <p:stCondLst>
                                            <p:cond delay="0"/>
                                          </p:stCondLst>
                                        </p:cTn>
                                        <p:tgtEl>
                                          <p:spTgt spid="537604"/>
                                        </p:tgtEl>
                                        <p:attrNameLst>
                                          <p:attrName>style.visibility</p:attrName>
                                        </p:attrNameLst>
                                      </p:cBhvr>
                                      <p:to>
                                        <p:strVal val="visible"/>
                                      </p:to>
                                    </p:set>
                                    <p:animEffect transition="in" filter="barn(outHorizontal)">
                                      <p:cBhvr additive="base">
                                        <p:cTn id="7" dur="500"/>
                                        <p:tgtEl>
                                          <p:spTgt spid="537604"/>
                                        </p:tgtEl>
                                      </p:cBhvr>
                                    </p:animEffect>
                                  </p:childTnLst>
                                  <p:subTnLst>
                                    <p:set>
                                      <p:cBhvr additive="base">
                                        <p:cTn dur="1" repeatDur="-9223372036854775808" fill="hold" display="0" afterEffect="1"/>
                                        <p:tgtEl>
                                          <p:spTgt spid="537604"/>
                                        </p:tgtEl>
                                        <p:attrNameLst>
                                          <p:attrName>style.visibility</p:attrName>
                                        </p:attrNameLst>
                                      </p:cBhvr>
                                      <p:to>
                                        <p:strVal val="hidden"/>
                                      </p:to>
                                    </p:set>
                                  </p:sub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42" dur="500" fill="hold" grpId="3" nodeType="clickEffect">
                                  <p:stCondLst>
                                    <p:cond delay="0"/>
                                  </p:stCondLst>
                                  <p:childTnLst>
                                    <p:set>
                                      <p:cBhvr additive="base">
                                        <p:cTn id="11" dur="1" fill="hold">
                                          <p:stCondLst>
                                            <p:cond delay="0"/>
                                          </p:stCondLst>
                                        </p:cTn>
                                        <p:tgtEl>
                                          <p:spTgt spid="537608"/>
                                        </p:tgtEl>
                                        <p:attrNameLst>
                                          <p:attrName>style.visibility</p:attrName>
                                        </p:attrNameLst>
                                      </p:cBhvr>
                                      <p:to>
                                        <p:strVal val="visible"/>
                                      </p:to>
                                    </p:set>
                                    <p:animEffect transition="in" filter="barn(outHorizontal)">
                                      <p:cBhvr additive="base">
                                        <p:cTn id="12" dur="500"/>
                                        <p:tgtEl>
                                          <p:spTgt spid="537608"/>
                                        </p:tgtEl>
                                      </p:cBhvr>
                                    </p:animEffect>
                                  </p:childTnLst>
                                  <p:subTnLst>
                                    <p:set>
                                      <p:cBhvr additive="base">
                                        <p:cTn dur="1" repeatDur="-9223372036854775808" fill="hold" display="0" afterEffect="1"/>
                                        <p:tgtEl>
                                          <p:spTgt spid="537608"/>
                                        </p:tgtEl>
                                        <p:attrNameLst>
                                          <p:attrName>style.visibility</p:attrName>
                                        </p:attrNameLst>
                                      </p:cBhvr>
                                      <p:to>
                                        <p:strVal val="hidden"/>
                                      </p:to>
                                    </p:set>
                                  </p:sub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42" dur="500" fill="hold" grpId="1" nodeType="clickEffect">
                                  <p:stCondLst>
                                    <p:cond delay="0"/>
                                  </p:stCondLst>
                                  <p:childTnLst>
                                    <p:set>
                                      <p:cBhvr additive="base">
                                        <p:cTn id="16" dur="1" fill="hold">
                                          <p:stCondLst>
                                            <p:cond delay="0"/>
                                          </p:stCondLst>
                                        </p:cTn>
                                        <p:tgtEl>
                                          <p:spTgt spid="537605"/>
                                        </p:tgtEl>
                                        <p:attrNameLst>
                                          <p:attrName>style.visibility</p:attrName>
                                        </p:attrNameLst>
                                      </p:cBhvr>
                                      <p:to>
                                        <p:strVal val="visible"/>
                                      </p:to>
                                    </p:set>
                                    <p:animEffect transition="in" filter="barn(outHorizontal)">
                                      <p:cBhvr additive="base">
                                        <p:cTn id="17" dur="500"/>
                                        <p:tgtEl>
                                          <p:spTgt spid="537605"/>
                                        </p:tgtEl>
                                      </p:cBhvr>
                                    </p:animEffect>
                                  </p:childTnLst>
                                  <p:subTnLst>
                                    <p:set>
                                      <p:cBhvr additive="base">
                                        <p:cTn dur="1" repeatDur="-9223372036854775808" fill="hold" display="0" afterEffect="1"/>
                                        <p:tgtEl>
                                          <p:spTgt spid="537605"/>
                                        </p:tgtEl>
                                        <p:attrNameLst>
                                          <p:attrName>style.visibility</p:attrName>
                                        </p:attrNameLst>
                                      </p:cBhvr>
                                      <p:to>
                                        <p:strVal val="hidden"/>
                                      </p:to>
                                    </p:set>
                                  </p:subTnLst>
                                </p:cTn>
                              </p:par>
                            </p:childTnLst>
                          </p:cTn>
                        </p:par>
                      </p:childTnLst>
                    </p:cTn>
                  </p:par>
                  <p:par>
                    <p:cTn id="18" fill="hold" nodeType="clickPar">
                      <p:stCondLst>
                        <p:cond delay="indefinite"/>
                      </p:stCondLst>
                      <p:childTnLst>
                        <p:par>
                          <p:cTn id="19" fill="hold" nodeType="afterGroup">
                            <p:stCondLst>
                              <p:cond delay="0"/>
                            </p:stCondLst>
                            <p:childTnLst>
                              <p:par>
                                <p:cTn id="20" presetID="16" presetClass="entr" presetSubtype="42" dur="500" fill="hold" grpId="2" nodeType="clickEffect">
                                  <p:stCondLst>
                                    <p:cond delay="0"/>
                                  </p:stCondLst>
                                  <p:childTnLst>
                                    <p:set>
                                      <p:cBhvr additive="base">
                                        <p:cTn id="21" dur="1" fill="hold">
                                          <p:stCondLst>
                                            <p:cond delay="0"/>
                                          </p:stCondLst>
                                        </p:cTn>
                                        <p:tgtEl>
                                          <p:spTgt spid="537606"/>
                                        </p:tgtEl>
                                        <p:attrNameLst>
                                          <p:attrName>style.visibility</p:attrName>
                                        </p:attrNameLst>
                                      </p:cBhvr>
                                      <p:to>
                                        <p:strVal val="visible"/>
                                      </p:to>
                                    </p:set>
                                    <p:animEffect transition="in" filter="barn(outHorizontal)">
                                      <p:cBhvr additive="base">
                                        <p:cTn id="22" dur="500"/>
                                        <p:tgtEl>
                                          <p:spTgt spid="537606"/>
                                        </p:tgtEl>
                                      </p:cBhvr>
                                    </p:animEffect>
                                  </p:childTnLst>
                                  <p:subTnLst>
                                    <p:set>
                                      <p:cBhvr additive="base">
                                        <p:cTn dur="1" repeatDur="-9223372036854775808" fill="hold" display="0" afterEffect="1"/>
                                        <p:tgtEl>
                                          <p:spTgt spid="537606"/>
                                        </p:tgtEl>
                                        <p:attrNameLst>
                                          <p:attrName>style.visibility</p:attrName>
                                        </p:attrNameLst>
                                      </p:cBhvr>
                                      <p:to>
                                        <p:strVal val="hidden"/>
                                      </p:to>
                                    </p:set>
                                  </p:subTnLst>
                                </p:cTn>
                              </p:par>
                            </p:childTnLst>
                          </p:cTn>
                        </p:par>
                      </p:childTnLst>
                    </p:cTn>
                  </p:par>
                  <p:par>
                    <p:cTn id="23" fill="hold" nodeType="clickPar">
                      <p:stCondLst>
                        <p:cond delay="indefinite"/>
                      </p:stCondLst>
                      <p:childTnLst>
                        <p:par>
                          <p:cTn id="24" fill="hold" nodeType="afterGroup">
                            <p:stCondLst>
                              <p:cond delay="0"/>
                            </p:stCondLst>
                            <p:childTnLst>
                              <p:par>
                                <p:cTn id="25" presetID="16" presetClass="entr" presetSubtype="42" dur="500" fill="hold" grpId="4" nodeType="clickEffect">
                                  <p:stCondLst>
                                    <p:cond delay="0"/>
                                  </p:stCondLst>
                                  <p:childTnLst>
                                    <p:set>
                                      <p:cBhvr additive="base">
                                        <p:cTn id="26" dur="1" fill="hold">
                                          <p:stCondLst>
                                            <p:cond delay="0"/>
                                          </p:stCondLst>
                                        </p:cTn>
                                        <p:tgtEl>
                                          <p:spTgt spid="537609"/>
                                        </p:tgtEl>
                                        <p:attrNameLst>
                                          <p:attrName>style.visibility</p:attrName>
                                        </p:attrNameLst>
                                      </p:cBhvr>
                                      <p:to>
                                        <p:strVal val="visible"/>
                                      </p:to>
                                    </p:set>
                                    <p:animEffect transition="in" filter="barn(outHorizontal)">
                                      <p:cBhvr additive="base">
                                        <p:cTn id="27" dur="500"/>
                                        <p:tgtEl>
                                          <p:spTgt spid="537609"/>
                                        </p:tgtEl>
                                      </p:cBhvr>
                                    </p:animEffect>
                                  </p:childTnLst>
                                  <p:subTnLst>
                                    <p:set>
                                      <p:cBhvr additive="base">
                                        <p:cTn dur="1" repeatDur="-9223372036854775808" fill="hold" display="0" afterEffect="1"/>
                                        <p:tgtEl>
                                          <p:spTgt spid="537609"/>
                                        </p:tgtEl>
                                        <p:attrNameLst>
                                          <p:attrName>style.visibility</p:attrName>
                                        </p:attrNameLst>
                                      </p:cBhvr>
                                      <p:to>
                                        <p:strVal val="hidden"/>
                                      </p:to>
                                    </p:set>
                                  </p:subTnLst>
                                </p:cTn>
                              </p:par>
                            </p:childTnLst>
                          </p:cTn>
                        </p:par>
                      </p:childTnLst>
                    </p:cTn>
                  </p:par>
                  <p:par>
                    <p:cTn id="28" fill="hold" nodeType="clickPar">
                      <p:stCondLst>
                        <p:cond delay="indefinite"/>
                      </p:stCondLst>
                      <p:childTnLst>
                        <p:par>
                          <p:cTn id="29" fill="hold" nodeType="afterGroup">
                            <p:stCondLst>
                              <p:cond delay="0"/>
                            </p:stCondLst>
                            <p:childTnLst>
                              <p:par>
                                <p:cTn id="30" presetID="16" presetClass="entr" presetSubtype="42" dur="500" fill="hold" grpId="5" nodeType="clickEffect">
                                  <p:stCondLst>
                                    <p:cond delay="0"/>
                                  </p:stCondLst>
                                  <p:childTnLst>
                                    <p:set>
                                      <p:cBhvr additive="base">
                                        <p:cTn id="31" dur="1" fill="hold">
                                          <p:stCondLst>
                                            <p:cond delay="0"/>
                                          </p:stCondLst>
                                        </p:cTn>
                                        <p:tgtEl>
                                          <p:spTgt spid="537611"/>
                                        </p:tgtEl>
                                        <p:attrNameLst>
                                          <p:attrName>style.visibility</p:attrName>
                                        </p:attrNameLst>
                                      </p:cBhvr>
                                      <p:to>
                                        <p:strVal val="visible"/>
                                      </p:to>
                                    </p:set>
                                    <p:animEffect transition="in" filter="barn(outHorizontal)">
                                      <p:cBhvr additive="base">
                                        <p:cTn id="32" dur="500"/>
                                        <p:tgtEl>
                                          <p:spTgt spid="537611"/>
                                        </p:tgtEl>
                                      </p:cBhvr>
                                    </p:animEffect>
                                  </p:childTnLst>
                                  <p:subTnLst>
                                    <p:set>
                                      <p:cBhvr additive="base">
                                        <p:cTn dur="1" repeatDur="-9223372036854775808" fill="hold" display="0" afterEffect="1"/>
                                        <p:tgtEl>
                                          <p:spTgt spid="537611"/>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7604" grpId="0"/>
      <p:bldP spid="537605" grpId="1"/>
      <p:bldP spid="537606" grpId="2"/>
      <p:bldP spid="537608" grpId="3"/>
      <p:bldP spid="537609" grpId="4"/>
      <p:bldP spid="537611" grpId="5"/>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538626"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协议例子：报文(Messages)</a:t>
            </a:r>
          </a:p>
        </p:txBody>
      </p:sp>
      <p:sp>
        <p:nvSpPr>
          <p:cNvPr id="538627" name="Rectangle 3"/>
          <p:cNvSpPr/>
          <p:nvPr>
            <p:ph type="body" idx="4294967295"/>
          </p:nvPr>
        </p:nvSpPr>
        <p:spPr>
          <a:xfrm>
            <a:off x="395288" y="4005262"/>
            <a:ext cx="7772400" cy="19812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en-US" altLang="zh-CN">
                <a:solidFill>
                  <a:srgbClr val="000000"/>
                </a:solidFill>
                <a:ea typeface="方正姚体"/>
              </a:rPr>
              <a:t>Message:</a:t>
            </a:r>
          </a:p>
          <a:p>
            <a:pPr lvl="1"/>
            <a:r>
              <a:rPr lang="en-GB" altLang="zh-CN">
                <a:solidFill>
                  <a:srgbClr val="000000"/>
                </a:solidFill>
                <a:ea typeface="方正姚体"/>
              </a:rPr>
              <a:t>TT: Train in Tunnel</a:t>
            </a:r>
          </a:p>
          <a:p>
            <a:pPr lvl="1"/>
            <a:r>
              <a:rPr lang="en-GB" altLang="zh-CN">
                <a:solidFill>
                  <a:srgbClr val="000000"/>
                </a:solidFill>
                <a:ea typeface="方正姚体"/>
              </a:rPr>
              <a:t>TF: Tunnel is Free</a:t>
            </a:r>
          </a:p>
          <a:p>
            <a:pPr lvl="1"/>
            <a:r>
              <a:rPr lang="en-GB" altLang="zh-CN">
                <a:solidFill>
                  <a:srgbClr val="000000"/>
                </a:solidFill>
                <a:ea typeface="方正姚体"/>
              </a:rPr>
              <a:t>TL: Has the Train left the Tunnel?</a:t>
            </a:r>
          </a:p>
        </p:txBody>
      </p:sp>
      <p:pic>
        <p:nvPicPr>
          <p:cNvPr id="538628" name="Picture 4" descr="train"/>
          <p:cNvPicPr/>
          <p:nvPr/>
        </p:nvPicPr>
        <p:blipFill>
          <a:blip r:embed="rId2"/>
          <a:stretch>
            <a:fillRect/>
          </a:stretch>
        </p:blipFill>
        <p:spPr>
          <a:xfrm>
            <a:off x="685800" y="1066800"/>
            <a:ext cx="6877050" cy="3232150"/>
          </a:xfrm>
          <a:prstGeom prst="rect">
            <a:avLst/>
          </a:prstGeom>
          <a:noFill/>
          <a:ln>
            <a:noFill/>
            <a:miter lim="800000"/>
          </a:ln>
        </p:spPr>
      </p:pic>
      <p:sp>
        <p:nvSpPr>
          <p:cNvPr id="538629" name="Slide Number Placeholder 1"/>
          <p:cNvSpPr>
            <a:spLocks noGrp="1"/>
          </p:cNvSpPr>
          <p:nvPr>
            <p:ph type="sldNum" sz="quarter"/>
          </p:nvPr>
        </p:nvSpPr>
        <p:spPr/>
        <p:txBody>
          <a:bodyPr/>
          <a:lstStyle/>
          <a:p>
            <a:pPr lvl="0" algn="ctr"/>
            <a:fld id="{718A9FDE-A8DF-4268-901C-FD596E8762FE}" type="slidenum">
              <a:rPr lang="zh-CN" altLang="en-US" sz="1400">
                <a:solidFill>
                  <a:srgbClr val="000000"/>
                </a:solidFill>
                <a:ea typeface="方正姚体"/>
              </a:rPr>
              <a:t>8</a:t>
            </a:fld>
            <a:endParaRPr lang="en-US">
              <a:solidFill>
                <a:srgbClr val="000000"/>
              </a:solidFill>
              <a:ea typeface="方正姚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39650"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协议例子：差错控制</a:t>
            </a:r>
          </a:p>
        </p:txBody>
      </p:sp>
      <p:sp>
        <p:nvSpPr>
          <p:cNvPr id="539651" name="Rectangle 3"/>
          <p:cNvSpPr/>
          <p:nvPr>
            <p:ph type="body" idx="4294967295"/>
          </p:nvPr>
        </p:nvSpPr>
        <p:spPr>
          <a:xfrm>
            <a:off x="457200" y="1143000"/>
            <a:ext cx="8229600" cy="52578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en-US" altLang="zh-CN">
                <a:solidFill>
                  <a:srgbClr val="000000"/>
                </a:solidFill>
                <a:ea typeface="方正姚体"/>
              </a:rPr>
              <a:t>Error Free Functioning</a:t>
            </a:r>
          </a:p>
          <a:p>
            <a:pPr lvl="1"/>
            <a:r>
              <a:rPr lang="en-GB" altLang="zh-CN">
                <a:solidFill>
                  <a:srgbClr val="000000"/>
                </a:solidFill>
                <a:ea typeface="方正姚体"/>
              </a:rPr>
              <a:t>train enters tunnel, signalman A sends TT to B</a:t>
            </a:r>
          </a:p>
          <a:p>
            <a:pPr lvl="1"/>
            <a:r>
              <a:rPr lang="en-GB" altLang="zh-CN">
                <a:solidFill>
                  <a:srgbClr val="000000"/>
                </a:solidFill>
                <a:ea typeface="方正姚体"/>
              </a:rPr>
              <a:t>train leaves the tunnel, B sends TF to A</a:t>
            </a:r>
          </a:p>
          <a:p>
            <a:pPr lvl="1"/>
            <a:r>
              <a:rPr lang="en-GB" altLang="zh-CN">
                <a:solidFill>
                  <a:srgbClr val="000000"/>
                </a:solidFill>
                <a:ea typeface="方正姚体"/>
              </a:rPr>
              <a:t>A sets semaphore to green by hand</a:t>
            </a:r>
          </a:p>
          <a:p>
            <a:pPr lvl="0"/>
            <a:r>
              <a:rPr lang="en-GB" altLang="zh-CN">
                <a:solidFill>
                  <a:srgbClr val="000000"/>
                </a:solidFill>
                <a:ea typeface="方正姚体"/>
              </a:rPr>
              <a:t>Under Error Situation</a:t>
            </a:r>
          </a:p>
          <a:p>
            <a:pPr lvl="1"/>
            <a:r>
              <a:rPr lang="en-GB" altLang="zh-CN">
                <a:solidFill>
                  <a:srgbClr val="000000"/>
                </a:solidFill>
                <a:ea typeface="方正姚体"/>
              </a:rPr>
              <a:t>train enters tunnel, A sends TT to B</a:t>
            </a:r>
          </a:p>
          <a:p>
            <a:pPr lvl="1"/>
            <a:r>
              <a:rPr lang="en-GB" altLang="zh-CN">
                <a:solidFill>
                  <a:srgbClr val="000000"/>
                </a:solidFill>
                <a:ea typeface="方正姚体"/>
              </a:rPr>
              <a:t>bell rings, A shows red flag to next train</a:t>
            </a:r>
          </a:p>
          <a:p>
            <a:pPr lvl="1"/>
            <a:r>
              <a:rPr lang="en-GB" altLang="zh-CN">
                <a:solidFill>
                  <a:srgbClr val="000000"/>
                </a:solidFill>
                <a:ea typeface="方正姚体"/>
              </a:rPr>
              <a:t>train leaves the tunnel, B sends TF to A</a:t>
            </a:r>
          </a:p>
          <a:p>
            <a:pPr lvl="1"/>
            <a:r>
              <a:rPr lang="en-GB" altLang="zh-CN">
                <a:solidFill>
                  <a:srgbClr val="000000"/>
                </a:solidFill>
                <a:ea typeface="方正姚体"/>
              </a:rPr>
              <a:t>A shows white flag to next train</a:t>
            </a:r>
            <a:endParaRPr lang="en-US" altLang="zh-CN">
              <a:solidFill>
                <a:srgbClr val="000000"/>
              </a:solidFill>
              <a:ea typeface="方正姚体"/>
            </a:endParaRPr>
          </a:p>
        </p:txBody>
      </p:sp>
      <p:sp>
        <p:nvSpPr>
          <p:cNvPr id="539652" name="Slide Number Placeholder 1"/>
          <p:cNvSpPr>
            <a:spLocks noGrp="1"/>
          </p:cNvSpPr>
          <p:nvPr>
            <p:ph type="sldNum" sz="quarter"/>
          </p:nvPr>
        </p:nvSpPr>
        <p:spPr/>
        <p:txBody>
          <a:bodyPr/>
          <a:lstStyle/>
          <a:p>
            <a:pPr lvl="0" algn="ctr"/>
            <a:fld id="{7B98A136-7691-4DD9-8092-F00E64D8A6EF}" type="slidenum">
              <a:rPr lang="zh-CN" altLang="en-US" sz="1400">
                <a:solidFill>
                  <a:srgbClr val="000000"/>
                </a:solidFill>
                <a:ea typeface="方正姚体"/>
              </a:rPr>
              <a:t>9</a:t>
            </a:fld>
            <a:endParaRPr lang="en-US">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withEffect">
                                  <p:stCondLst>
                                    <p:cond delay="0"/>
                                  </p:stCondLst>
                                  <p:childTnLst>
                                    <p:set>
                                      <p:cBhvr additive="base">
                                        <p:cTn id="6" dur="1" fill="hold">
                                          <p:stCondLst>
                                            <p:cond delay="0"/>
                                          </p:stCondLst>
                                        </p:cTn>
                                        <p:tgtEl>
                                          <p:spTgt spid="539651">
                                            <p:txEl>
                                              <p:pRg st="0" end="0"/>
                                            </p:txEl>
                                          </p:spTgt>
                                        </p:tgtEl>
                                        <p:attrNameLst>
                                          <p:attrName>style.visibility</p:attrName>
                                        </p:attrNameLst>
                                      </p:cBhvr>
                                      <p:to>
                                        <p:strVal val="visible"/>
                                      </p:to>
                                    </p:set>
                                    <p:anim calcmode="lin" valueType="num">
                                      <p:cBhvr additive="base">
                                        <p:cTn id="7" dur="500" fill="hold"/>
                                        <p:tgtEl>
                                          <p:spTgt spid="539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3965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dur="500" fill="hold" grpId="0" nodeType="withEffect">
                                  <p:stCondLst>
                                    <p:cond delay="0"/>
                                  </p:stCondLst>
                                  <p:childTnLst>
                                    <p:set>
                                      <p:cBhvr additive="base">
                                        <p:cTn id="10" dur="1" fill="hold">
                                          <p:stCondLst>
                                            <p:cond delay="0"/>
                                          </p:stCondLst>
                                        </p:cTn>
                                        <p:tgtEl>
                                          <p:spTgt spid="539651">
                                            <p:txEl>
                                              <p:pRg st="1" end="1"/>
                                            </p:txEl>
                                          </p:spTgt>
                                        </p:tgtEl>
                                        <p:attrNameLst>
                                          <p:attrName>style.visibility</p:attrName>
                                        </p:attrNameLst>
                                      </p:cBhvr>
                                      <p:to>
                                        <p:strVal val="visible"/>
                                      </p:to>
                                    </p:set>
                                    <p:anim calcmode="lin" valueType="num">
                                      <p:cBhvr additive="base">
                                        <p:cTn id="11" dur="500" fill="hold"/>
                                        <p:tgtEl>
                                          <p:spTgt spid="53965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539651">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dur="500" fill="hold" grpId="0" nodeType="withEffect">
                                  <p:stCondLst>
                                    <p:cond delay="0"/>
                                  </p:stCondLst>
                                  <p:childTnLst>
                                    <p:set>
                                      <p:cBhvr additive="base">
                                        <p:cTn id="14" dur="1" fill="hold">
                                          <p:stCondLst>
                                            <p:cond delay="0"/>
                                          </p:stCondLst>
                                        </p:cTn>
                                        <p:tgtEl>
                                          <p:spTgt spid="539651">
                                            <p:txEl>
                                              <p:pRg st="2" end="2"/>
                                            </p:txEl>
                                          </p:spTgt>
                                        </p:tgtEl>
                                        <p:attrNameLst>
                                          <p:attrName>style.visibility</p:attrName>
                                        </p:attrNameLst>
                                      </p:cBhvr>
                                      <p:to>
                                        <p:strVal val="visible"/>
                                      </p:to>
                                    </p:set>
                                    <p:anim calcmode="lin" valueType="num">
                                      <p:cBhvr additive="base">
                                        <p:cTn id="15" dur="500" fill="hold"/>
                                        <p:tgtEl>
                                          <p:spTgt spid="539651">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539651">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dur="500" fill="hold" grpId="0" nodeType="withEffect">
                                  <p:stCondLst>
                                    <p:cond delay="0"/>
                                  </p:stCondLst>
                                  <p:childTnLst>
                                    <p:set>
                                      <p:cBhvr additive="base">
                                        <p:cTn id="18" dur="1" fill="hold">
                                          <p:stCondLst>
                                            <p:cond delay="0"/>
                                          </p:stCondLst>
                                        </p:cTn>
                                        <p:tgtEl>
                                          <p:spTgt spid="539651">
                                            <p:txEl>
                                              <p:pRg st="3" end="3"/>
                                            </p:txEl>
                                          </p:spTgt>
                                        </p:tgtEl>
                                        <p:attrNameLst>
                                          <p:attrName>style.visibility</p:attrName>
                                        </p:attrNameLst>
                                      </p:cBhvr>
                                      <p:to>
                                        <p:strVal val="visible"/>
                                      </p:to>
                                    </p:set>
                                    <p:anim calcmode="lin" valueType="num">
                                      <p:cBhvr additive="base">
                                        <p:cTn id="19" dur="500" fill="hold"/>
                                        <p:tgtEl>
                                          <p:spTgt spid="539651">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3965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539651">
                                            <p:txEl>
                                              <p:pRg st="4" end="4"/>
                                            </p:txEl>
                                          </p:spTgt>
                                        </p:tgtEl>
                                        <p:attrNameLst>
                                          <p:attrName>style.visibility</p:attrName>
                                        </p:attrNameLst>
                                      </p:cBhvr>
                                      <p:to>
                                        <p:strVal val="visible"/>
                                      </p:to>
                                    </p:set>
                                    <p:anim calcmode="lin" valueType="num">
                                      <p:cBhvr additive="base">
                                        <p:cTn id="25" dur="500" fill="hold"/>
                                        <p:tgtEl>
                                          <p:spTgt spid="539651">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39651">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dur="500" fill="hold" grpId="0" nodeType="withEffect">
                                  <p:stCondLst>
                                    <p:cond delay="0"/>
                                  </p:stCondLst>
                                  <p:childTnLst>
                                    <p:set>
                                      <p:cBhvr additive="base">
                                        <p:cTn id="28" dur="1" fill="hold">
                                          <p:stCondLst>
                                            <p:cond delay="0"/>
                                          </p:stCondLst>
                                        </p:cTn>
                                        <p:tgtEl>
                                          <p:spTgt spid="539651">
                                            <p:txEl>
                                              <p:pRg st="5" end="5"/>
                                            </p:txEl>
                                          </p:spTgt>
                                        </p:tgtEl>
                                        <p:attrNameLst>
                                          <p:attrName>style.visibility</p:attrName>
                                        </p:attrNameLst>
                                      </p:cBhvr>
                                      <p:to>
                                        <p:strVal val="visible"/>
                                      </p:to>
                                    </p:set>
                                    <p:anim calcmode="lin" valueType="num">
                                      <p:cBhvr additive="base">
                                        <p:cTn id="29" dur="500" fill="hold"/>
                                        <p:tgtEl>
                                          <p:spTgt spid="539651">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539651">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8" dur="500" fill="hold" grpId="0" nodeType="withEffect">
                                  <p:stCondLst>
                                    <p:cond delay="0"/>
                                  </p:stCondLst>
                                  <p:childTnLst>
                                    <p:set>
                                      <p:cBhvr additive="base">
                                        <p:cTn id="32" dur="1" fill="hold">
                                          <p:stCondLst>
                                            <p:cond delay="0"/>
                                          </p:stCondLst>
                                        </p:cTn>
                                        <p:tgtEl>
                                          <p:spTgt spid="539651">
                                            <p:txEl>
                                              <p:pRg st="6" end="6"/>
                                            </p:txEl>
                                          </p:spTgt>
                                        </p:tgtEl>
                                        <p:attrNameLst>
                                          <p:attrName>style.visibility</p:attrName>
                                        </p:attrNameLst>
                                      </p:cBhvr>
                                      <p:to>
                                        <p:strVal val="visible"/>
                                      </p:to>
                                    </p:set>
                                    <p:anim calcmode="lin" valueType="num">
                                      <p:cBhvr additive="base">
                                        <p:cTn id="33" dur="500" fill="hold"/>
                                        <p:tgtEl>
                                          <p:spTgt spid="539651">
                                            <p:txEl>
                                              <p:pRg st="6" end="6"/>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539651">
                                            <p:txEl>
                                              <p:pRg st="6" end="6"/>
                                            </p:txEl>
                                          </p:spTgt>
                                        </p:tgtEl>
                                        <p:attrNameLst>
                                          <p:attrName>ppt_y</p:attrName>
                                        </p:attrNameLst>
                                      </p:cBhvr>
                                      <p:tavLst>
                                        <p:tav tm="0">
                                          <p:val>
                                            <p:strVal val="#ppt_y"/>
                                          </p:val>
                                        </p:tav>
                                        <p:tav tm="100000">
                                          <p:val>
                                            <p:strVal val="#ppt_y"/>
                                          </p:val>
                                        </p:tav>
                                      </p:tavLst>
                                    </p:anim>
                                  </p:childTnLst>
                                </p:cTn>
                              </p:par>
                              <p:par>
                                <p:cTn id="35" presetID="2" presetClass="entr" presetSubtype="8" dur="500" fill="hold" grpId="0" nodeType="withEffect">
                                  <p:stCondLst>
                                    <p:cond delay="0"/>
                                  </p:stCondLst>
                                  <p:childTnLst>
                                    <p:set>
                                      <p:cBhvr additive="base">
                                        <p:cTn id="36" dur="1" fill="hold">
                                          <p:stCondLst>
                                            <p:cond delay="0"/>
                                          </p:stCondLst>
                                        </p:cTn>
                                        <p:tgtEl>
                                          <p:spTgt spid="539651">
                                            <p:txEl>
                                              <p:pRg st="7" end="7"/>
                                            </p:txEl>
                                          </p:spTgt>
                                        </p:tgtEl>
                                        <p:attrNameLst>
                                          <p:attrName>style.visibility</p:attrName>
                                        </p:attrNameLst>
                                      </p:cBhvr>
                                      <p:to>
                                        <p:strVal val="visible"/>
                                      </p:to>
                                    </p:set>
                                    <p:anim calcmode="lin" valueType="num">
                                      <p:cBhvr additive="base">
                                        <p:cTn id="37" dur="500" fill="hold"/>
                                        <p:tgtEl>
                                          <p:spTgt spid="539651">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39651">
                                            <p:txEl>
                                              <p:pRg st="7" end="7"/>
                                            </p:txEl>
                                          </p:spTgt>
                                        </p:tgtEl>
                                        <p:attrNameLst>
                                          <p:attrName>ppt_y</p:attrName>
                                        </p:attrNameLst>
                                      </p:cBhvr>
                                      <p:tavLst>
                                        <p:tav tm="0">
                                          <p:val>
                                            <p:strVal val="#ppt_y"/>
                                          </p:val>
                                        </p:tav>
                                        <p:tav tm="100000">
                                          <p:val>
                                            <p:strVal val="#ppt_y"/>
                                          </p:val>
                                        </p:tav>
                                      </p:tavLst>
                                    </p:anim>
                                  </p:childTnLst>
                                </p:cTn>
                              </p:par>
                              <p:par>
                                <p:cTn id="39" presetID="2" presetClass="entr" presetSubtype="8" dur="500" fill="hold" grpId="0" nodeType="withEffect">
                                  <p:stCondLst>
                                    <p:cond delay="0"/>
                                  </p:stCondLst>
                                  <p:childTnLst>
                                    <p:set>
                                      <p:cBhvr additive="base">
                                        <p:cTn id="40" dur="1" fill="hold">
                                          <p:stCondLst>
                                            <p:cond delay="0"/>
                                          </p:stCondLst>
                                        </p:cTn>
                                        <p:tgtEl>
                                          <p:spTgt spid="539651">
                                            <p:txEl>
                                              <p:pRg st="8" end="8"/>
                                            </p:txEl>
                                          </p:spTgt>
                                        </p:tgtEl>
                                        <p:attrNameLst>
                                          <p:attrName>style.visibility</p:attrName>
                                        </p:attrNameLst>
                                      </p:cBhvr>
                                      <p:to>
                                        <p:strVal val="visible"/>
                                      </p:to>
                                    </p:set>
                                    <p:anim calcmode="lin" valueType="num">
                                      <p:cBhvr additive="base">
                                        <p:cTn id="41" dur="500" fill="hold"/>
                                        <p:tgtEl>
                                          <p:spTgt spid="539651">
                                            <p:txEl>
                                              <p:pRg st="8" end="8"/>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53965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9651" grpId="0" uiExpand="1" build="p" bldLvl="2"/>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40674"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协议例子：事故(Accident)</a:t>
            </a:r>
          </a:p>
        </p:txBody>
      </p:sp>
      <p:sp>
        <p:nvSpPr>
          <p:cNvPr id="540675" name="Rectangle 3"/>
          <p:cNvSpPr/>
          <p:nvPr>
            <p:ph type="body" idx="4294967295"/>
          </p:nvPr>
        </p:nvSpPr>
        <p:spPr>
          <a:xfrm>
            <a:off x="395288" y="1052512"/>
            <a:ext cx="7772400" cy="5400675"/>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en-GB" altLang="zh-CN">
                <a:solidFill>
                  <a:srgbClr val="000000"/>
                </a:solidFill>
                <a:ea typeface="方正姚体"/>
              </a:rPr>
              <a:t>One day in August 1861 at Clayton Tunnel...</a:t>
            </a:r>
          </a:p>
          <a:p>
            <a:pPr lvl="1"/>
            <a:r>
              <a:rPr lang="en-GB" altLang="zh-CN">
                <a:solidFill>
                  <a:srgbClr val="000000"/>
                </a:solidFill>
                <a:ea typeface="方正姚体"/>
              </a:rPr>
              <a:t>train-1 enters tunnel, block-interval system fails(fails to set the signal to red), so the bell warns signalman A, then</a:t>
            </a:r>
          </a:p>
          <a:p>
            <a:pPr lvl="1"/>
            <a:r>
              <a:rPr lang="en-GB" altLang="zh-CN">
                <a:solidFill>
                  <a:srgbClr val="000000"/>
                </a:solidFill>
                <a:ea typeface="方正姚体"/>
              </a:rPr>
              <a:t>A sends TT to B, then fetches the red flag to warn the next train.</a:t>
            </a:r>
          </a:p>
          <a:p>
            <a:pPr lvl="1"/>
            <a:r>
              <a:rPr lang="en-GB" altLang="zh-CN">
                <a:solidFill>
                  <a:srgbClr val="000000"/>
                </a:solidFill>
                <a:ea typeface="方正姚体"/>
              </a:rPr>
              <a:t>train-2 comes too fast, and could not stop in time, has already passed the green signal. Fortunately, its driver catches a glimpse of the red flag just in time as he enters the tunnel.</a:t>
            </a:r>
          </a:p>
          <a:p>
            <a:pPr lvl="1"/>
            <a:r>
              <a:rPr lang="en-GB" altLang="zh-CN">
                <a:solidFill>
                  <a:srgbClr val="000000"/>
                </a:solidFill>
                <a:ea typeface="方正姚体"/>
              </a:rPr>
              <a:t>train-3 sees the red flag and stops before the tunnel entrance.</a:t>
            </a:r>
            <a:endParaRPr lang="en-US" altLang="zh-CN">
              <a:solidFill>
                <a:srgbClr val="000000"/>
              </a:solidFill>
              <a:ea typeface="方正姚体"/>
            </a:endParaRPr>
          </a:p>
        </p:txBody>
      </p:sp>
      <p:sp>
        <p:nvSpPr>
          <p:cNvPr id="540676" name="Slide Number Placeholder 1"/>
          <p:cNvSpPr>
            <a:spLocks noGrp="1"/>
          </p:cNvSpPr>
          <p:nvPr>
            <p:ph type="sldNum" sz="quarter"/>
          </p:nvPr>
        </p:nvSpPr>
        <p:spPr/>
        <p:txBody>
          <a:bodyPr/>
          <a:lstStyle/>
          <a:p>
            <a:pPr lvl="0" algn="ctr"/>
            <a:fld id="{A2A29910-3766-41F4-89DC-F627BB66206A}" type="slidenum">
              <a:rPr lang="zh-CN" altLang="en-US" sz="1400">
                <a:solidFill>
                  <a:srgbClr val="000000"/>
                </a:solidFill>
                <a:ea typeface="方正姚体"/>
              </a:rPr>
              <a:t>10</a:t>
            </a:fld>
            <a:endParaRPr lang="en-US">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5" presetClass="entr" presetSubtype="0" dur="1000" fill="hold" grpId="0" nodeType="withEffect">
                                  <p:stCondLst>
                                    <p:cond delay="0"/>
                                  </p:stCondLst>
                                  <p:childTnLst>
                                    <p:set>
                                      <p:cBhvr additive="base">
                                        <p:cTn id="6" dur="1" fill="hold">
                                          <p:stCondLst>
                                            <p:cond delay="0"/>
                                          </p:stCondLst>
                                        </p:cTn>
                                        <p:tgtEl>
                                          <p:spTgt spid="540675">
                                            <p:txEl>
                                              <p:pRg st="0" end="0"/>
                                            </p:txEl>
                                          </p:spTgt>
                                        </p:tgtEl>
                                        <p:attrNameLst>
                                          <p:attrName>style.visibility</p:attrName>
                                        </p:attrNameLst>
                                      </p:cBhvr>
                                      <p:to>
                                        <p:strVal val="visible"/>
                                      </p:to>
                                    </p:set>
                                    <p:anim calcmode="lin" valueType="num">
                                      <p:cBhvr additive="base">
                                        <p:cTn id="7" dur="1000" fill="hold"/>
                                        <p:tgtEl>
                                          <p:spTgt spid="540675">
                                            <p:txEl>
                                              <p:pRg st="0" end="0"/>
                                            </p:txEl>
                                          </p:spTgt>
                                        </p:tgtEl>
                                        <p:attrNameLst>
                                          <p:attrName>ppt_w</p:attrName>
                                        </p:attrNameLst>
                                      </p:cBhvr>
                                      <p:tavLst>
                                        <p:tav tm="0">
                                          <p:val>
                                            <p:strVal val="#ppt_w*0.70"/>
                                          </p:val>
                                        </p:tav>
                                        <p:tav tm="100000">
                                          <p:val>
                                            <p:strVal val="#ppt_w"/>
                                          </p:val>
                                        </p:tav>
                                      </p:tavLst>
                                    </p:anim>
                                    <p:anim calcmode="lin" valueType="num">
                                      <p:cBhvr additive="base">
                                        <p:cTn id="8" dur="1000" fill="hold"/>
                                        <p:tgtEl>
                                          <p:spTgt spid="540675">
                                            <p:txEl>
                                              <p:pRg st="0" end="0"/>
                                            </p:txEl>
                                          </p:spTgt>
                                        </p:tgtEl>
                                        <p:attrNameLst>
                                          <p:attrName>ppt_h</p:attrName>
                                        </p:attrNameLst>
                                      </p:cBhvr>
                                      <p:tavLst>
                                        <p:tav tm="0">
                                          <p:val>
                                            <p:strVal val="#ppt_h"/>
                                          </p:val>
                                        </p:tav>
                                        <p:tav tm="100000">
                                          <p:val>
                                            <p:strVal val="#ppt_h"/>
                                          </p:val>
                                        </p:tav>
                                      </p:tavLst>
                                    </p:anim>
                                    <p:animEffect transition="in" filter="fade">
                                      <p:cBhvr additive="base">
                                        <p:cTn id="9" dur="1000"/>
                                        <p:tgtEl>
                                          <p:spTgt spid="540675">
                                            <p:txEl>
                                              <p:pRg st="0" end="0"/>
                                            </p:txEl>
                                          </p:spTgt>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55" presetClass="entr" presetSubtype="0" dur="1000" fill="hold" nodeType="clickEffect">
                                  <p:stCondLst>
                                    <p:cond delay="0"/>
                                  </p:stCondLst>
                                  <p:childTnLst>
                                    <p:set>
                                      <p:cBhvr additive="base">
                                        <p:cTn id="13" dur="1" fill="hold">
                                          <p:stCondLst>
                                            <p:cond delay="0"/>
                                          </p:stCondLst>
                                        </p:cTn>
                                        <p:tgtEl>
                                          <p:spTgt spid="540675">
                                            <p:txEl>
                                              <p:pRg st="1" end="1"/>
                                            </p:txEl>
                                          </p:spTgt>
                                        </p:tgtEl>
                                        <p:attrNameLst>
                                          <p:attrName>style.visibility</p:attrName>
                                        </p:attrNameLst>
                                      </p:cBhvr>
                                      <p:to>
                                        <p:strVal val="visible"/>
                                      </p:to>
                                    </p:set>
                                    <p:anim calcmode="lin" valueType="num">
                                      <p:cBhvr additive="base">
                                        <p:cTn id="14" dur="1000" fill="hold"/>
                                        <p:tgtEl>
                                          <p:spTgt spid="540675">
                                            <p:txEl>
                                              <p:pRg st="1" end="1"/>
                                            </p:txEl>
                                          </p:spTgt>
                                        </p:tgtEl>
                                        <p:attrNameLst>
                                          <p:attrName>ppt_w</p:attrName>
                                        </p:attrNameLst>
                                      </p:cBhvr>
                                      <p:tavLst>
                                        <p:tav tm="0">
                                          <p:val>
                                            <p:strVal val="#ppt_w*0.70"/>
                                          </p:val>
                                        </p:tav>
                                        <p:tav tm="100000">
                                          <p:val>
                                            <p:strVal val="#ppt_w"/>
                                          </p:val>
                                        </p:tav>
                                      </p:tavLst>
                                    </p:anim>
                                    <p:anim calcmode="lin" valueType="num">
                                      <p:cBhvr additive="base">
                                        <p:cTn id="15" dur="1000" fill="hold"/>
                                        <p:tgtEl>
                                          <p:spTgt spid="540675">
                                            <p:txEl>
                                              <p:pRg st="1" end="1"/>
                                            </p:txEl>
                                          </p:spTgt>
                                        </p:tgtEl>
                                        <p:attrNameLst>
                                          <p:attrName>ppt_h</p:attrName>
                                        </p:attrNameLst>
                                      </p:cBhvr>
                                      <p:tavLst>
                                        <p:tav tm="0">
                                          <p:val>
                                            <p:strVal val="#ppt_h"/>
                                          </p:val>
                                        </p:tav>
                                        <p:tav tm="100000">
                                          <p:val>
                                            <p:strVal val="#ppt_h"/>
                                          </p:val>
                                        </p:tav>
                                      </p:tavLst>
                                    </p:anim>
                                    <p:animEffect transition="in" filter="fade">
                                      <p:cBhvr additive="base">
                                        <p:cTn id="16" dur="1000"/>
                                        <p:tgtEl>
                                          <p:spTgt spid="540675">
                                            <p:txEl>
                                              <p:pRg st="1" end="1"/>
                                            </p:txEl>
                                          </p:spTgt>
                                        </p:tgtEl>
                                      </p:cBhvr>
                                    </p:animEffect>
                                  </p:child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55" presetClass="entr" presetSubtype="0" dur="1000" fill="hold" nodeType="clickEffect">
                                  <p:stCondLst>
                                    <p:cond delay="0"/>
                                  </p:stCondLst>
                                  <p:childTnLst>
                                    <p:set>
                                      <p:cBhvr additive="base">
                                        <p:cTn id="20" dur="1" fill="hold">
                                          <p:stCondLst>
                                            <p:cond delay="0"/>
                                          </p:stCondLst>
                                        </p:cTn>
                                        <p:tgtEl>
                                          <p:spTgt spid="540675">
                                            <p:txEl>
                                              <p:pRg st="2" end="2"/>
                                            </p:txEl>
                                          </p:spTgt>
                                        </p:tgtEl>
                                        <p:attrNameLst>
                                          <p:attrName>style.visibility</p:attrName>
                                        </p:attrNameLst>
                                      </p:cBhvr>
                                      <p:to>
                                        <p:strVal val="visible"/>
                                      </p:to>
                                    </p:set>
                                    <p:anim calcmode="lin" valueType="num">
                                      <p:cBhvr additive="base">
                                        <p:cTn id="21" dur="1000" fill="hold"/>
                                        <p:tgtEl>
                                          <p:spTgt spid="540675">
                                            <p:txEl>
                                              <p:pRg st="2" end="2"/>
                                            </p:txEl>
                                          </p:spTgt>
                                        </p:tgtEl>
                                        <p:attrNameLst>
                                          <p:attrName>ppt_w</p:attrName>
                                        </p:attrNameLst>
                                      </p:cBhvr>
                                      <p:tavLst>
                                        <p:tav tm="0">
                                          <p:val>
                                            <p:strVal val="#ppt_w*0.70"/>
                                          </p:val>
                                        </p:tav>
                                        <p:tav tm="100000">
                                          <p:val>
                                            <p:strVal val="#ppt_w"/>
                                          </p:val>
                                        </p:tav>
                                      </p:tavLst>
                                    </p:anim>
                                    <p:anim calcmode="lin" valueType="num">
                                      <p:cBhvr additive="base">
                                        <p:cTn id="22" dur="1000" fill="hold"/>
                                        <p:tgtEl>
                                          <p:spTgt spid="540675">
                                            <p:txEl>
                                              <p:pRg st="2" end="2"/>
                                            </p:txEl>
                                          </p:spTgt>
                                        </p:tgtEl>
                                        <p:attrNameLst>
                                          <p:attrName>ppt_h</p:attrName>
                                        </p:attrNameLst>
                                      </p:cBhvr>
                                      <p:tavLst>
                                        <p:tav tm="0">
                                          <p:val>
                                            <p:strVal val="#ppt_h"/>
                                          </p:val>
                                        </p:tav>
                                        <p:tav tm="100000">
                                          <p:val>
                                            <p:strVal val="#ppt_h"/>
                                          </p:val>
                                        </p:tav>
                                      </p:tavLst>
                                    </p:anim>
                                    <p:animEffect transition="in" filter="fade">
                                      <p:cBhvr additive="base">
                                        <p:cTn id="23" dur="1000"/>
                                        <p:tgtEl>
                                          <p:spTgt spid="540675">
                                            <p:txEl>
                                              <p:pRg st="2" end="2"/>
                                            </p:txEl>
                                          </p:spTgt>
                                        </p:tgtEl>
                                      </p:cBhvr>
                                    </p:animEffect>
                                  </p:child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55" presetClass="entr" presetSubtype="0" dur="1000" fill="hold" nodeType="clickEffect">
                                  <p:stCondLst>
                                    <p:cond delay="0"/>
                                  </p:stCondLst>
                                  <p:childTnLst>
                                    <p:set>
                                      <p:cBhvr additive="base">
                                        <p:cTn id="27" dur="1" fill="hold">
                                          <p:stCondLst>
                                            <p:cond delay="0"/>
                                          </p:stCondLst>
                                        </p:cTn>
                                        <p:tgtEl>
                                          <p:spTgt spid="540675">
                                            <p:txEl>
                                              <p:pRg st="3" end="3"/>
                                            </p:txEl>
                                          </p:spTgt>
                                        </p:tgtEl>
                                        <p:attrNameLst>
                                          <p:attrName>style.visibility</p:attrName>
                                        </p:attrNameLst>
                                      </p:cBhvr>
                                      <p:to>
                                        <p:strVal val="visible"/>
                                      </p:to>
                                    </p:set>
                                    <p:anim calcmode="lin" valueType="num">
                                      <p:cBhvr additive="base">
                                        <p:cTn id="28" dur="1000" fill="hold"/>
                                        <p:tgtEl>
                                          <p:spTgt spid="540675">
                                            <p:txEl>
                                              <p:pRg st="3" end="3"/>
                                            </p:txEl>
                                          </p:spTgt>
                                        </p:tgtEl>
                                        <p:attrNameLst>
                                          <p:attrName>ppt_w</p:attrName>
                                        </p:attrNameLst>
                                      </p:cBhvr>
                                      <p:tavLst>
                                        <p:tav tm="0">
                                          <p:val>
                                            <p:strVal val="#ppt_w*0.70"/>
                                          </p:val>
                                        </p:tav>
                                        <p:tav tm="100000">
                                          <p:val>
                                            <p:strVal val="#ppt_w"/>
                                          </p:val>
                                        </p:tav>
                                      </p:tavLst>
                                    </p:anim>
                                    <p:anim calcmode="lin" valueType="num">
                                      <p:cBhvr additive="base">
                                        <p:cTn id="29" dur="1000" fill="hold"/>
                                        <p:tgtEl>
                                          <p:spTgt spid="540675">
                                            <p:txEl>
                                              <p:pRg st="3" end="3"/>
                                            </p:txEl>
                                          </p:spTgt>
                                        </p:tgtEl>
                                        <p:attrNameLst>
                                          <p:attrName>ppt_h</p:attrName>
                                        </p:attrNameLst>
                                      </p:cBhvr>
                                      <p:tavLst>
                                        <p:tav tm="0">
                                          <p:val>
                                            <p:strVal val="#ppt_h"/>
                                          </p:val>
                                        </p:tav>
                                        <p:tav tm="100000">
                                          <p:val>
                                            <p:strVal val="#ppt_h"/>
                                          </p:val>
                                        </p:tav>
                                      </p:tavLst>
                                    </p:anim>
                                    <p:animEffect transition="in" filter="fade">
                                      <p:cBhvr additive="base">
                                        <p:cTn id="30" dur="1000"/>
                                        <p:tgtEl>
                                          <p:spTgt spid="540675">
                                            <p:txEl>
                                              <p:pRg st="3" end="3"/>
                                            </p:txEl>
                                          </p:spTgt>
                                        </p:tgtEl>
                                      </p:cBhvr>
                                    </p:animEffect>
                                  </p:childTnLst>
                                </p:cTn>
                              </p:par>
                            </p:childTnLst>
                          </p:cTn>
                        </p:par>
                      </p:childTnLst>
                    </p:cTn>
                  </p:par>
                  <p:par>
                    <p:cTn id="31" fill="hold" nodeType="clickPar">
                      <p:stCondLst>
                        <p:cond delay="indefinite"/>
                        <p:cond evt="onBegin" delay="0">
                          <p:tn val="30"/>
                        </p:cond>
                      </p:stCondLst>
                      <p:childTnLst>
                        <p:par>
                          <p:cTn id="32" fill="hold" nodeType="afterGroup">
                            <p:stCondLst>
                              <p:cond delay="0"/>
                            </p:stCondLst>
                            <p:childTnLst>
                              <p:par>
                                <p:cTn id="33" presetID="55" presetClass="entr" presetSubtype="0" dur="1000" fill="hold" nodeType="clickEffect">
                                  <p:stCondLst>
                                    <p:cond delay="0"/>
                                  </p:stCondLst>
                                  <p:childTnLst>
                                    <p:set>
                                      <p:cBhvr additive="base">
                                        <p:cTn id="34" dur="1" fill="hold">
                                          <p:stCondLst>
                                            <p:cond delay="0"/>
                                          </p:stCondLst>
                                        </p:cTn>
                                        <p:tgtEl>
                                          <p:spTgt spid="540675">
                                            <p:txEl>
                                              <p:pRg st="4" end="4"/>
                                            </p:txEl>
                                          </p:spTgt>
                                        </p:tgtEl>
                                        <p:attrNameLst>
                                          <p:attrName>style.visibility</p:attrName>
                                        </p:attrNameLst>
                                      </p:cBhvr>
                                      <p:to>
                                        <p:strVal val="visible"/>
                                      </p:to>
                                    </p:set>
                                    <p:anim calcmode="lin" valueType="num">
                                      <p:cBhvr additive="base">
                                        <p:cTn id="35" dur="1000" fill="hold"/>
                                        <p:tgtEl>
                                          <p:spTgt spid="540675">
                                            <p:txEl>
                                              <p:pRg st="4" end="4"/>
                                            </p:txEl>
                                          </p:spTgt>
                                        </p:tgtEl>
                                        <p:attrNameLst>
                                          <p:attrName>ppt_w</p:attrName>
                                        </p:attrNameLst>
                                      </p:cBhvr>
                                      <p:tavLst>
                                        <p:tav tm="0">
                                          <p:val>
                                            <p:strVal val="#ppt_w*0.70"/>
                                          </p:val>
                                        </p:tav>
                                        <p:tav tm="100000">
                                          <p:val>
                                            <p:strVal val="#ppt_w"/>
                                          </p:val>
                                        </p:tav>
                                      </p:tavLst>
                                    </p:anim>
                                    <p:anim calcmode="lin" valueType="num">
                                      <p:cBhvr additive="base">
                                        <p:cTn id="36" dur="1000" fill="hold"/>
                                        <p:tgtEl>
                                          <p:spTgt spid="540675">
                                            <p:txEl>
                                              <p:pRg st="4" end="4"/>
                                            </p:txEl>
                                          </p:spTgt>
                                        </p:tgtEl>
                                        <p:attrNameLst>
                                          <p:attrName>ppt_h</p:attrName>
                                        </p:attrNameLst>
                                      </p:cBhvr>
                                      <p:tavLst>
                                        <p:tav tm="0">
                                          <p:val>
                                            <p:strVal val="#ppt_h"/>
                                          </p:val>
                                        </p:tav>
                                        <p:tav tm="100000">
                                          <p:val>
                                            <p:strVal val="#ppt_h"/>
                                          </p:val>
                                        </p:tav>
                                      </p:tavLst>
                                    </p:anim>
                                    <p:animEffect transition="in" filter="fade">
                                      <p:cBhvr additive="base">
                                        <p:cTn id="37" dur="1000"/>
                                        <p:tgtEl>
                                          <p:spTgt spid="5406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0675" grpId="0" build="p" bldLvl="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541698"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协议例子：事故（Accident)</a:t>
            </a:r>
          </a:p>
        </p:txBody>
      </p:sp>
      <p:sp>
        <p:nvSpPr>
          <p:cNvPr id="541699" name="Rectangle 3"/>
          <p:cNvSpPr/>
          <p:nvPr>
            <p:ph type="body" idx="4294967295"/>
          </p:nvPr>
        </p:nvSpPr>
        <p:spPr>
          <a:xfrm>
            <a:off x="457200" y="1143000"/>
            <a:ext cx="8229600" cy="52578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p:txBody>
      </p:sp>
      <p:sp>
        <p:nvSpPr>
          <p:cNvPr id="541700" name="Rectangle 4"/>
          <p:cNvSpPr/>
          <p:nvPr/>
        </p:nvSpPr>
        <p:spPr>
          <a:xfrm>
            <a:off x="304800" y="3633788"/>
            <a:ext cx="8080375" cy="2603500"/>
          </a:xfrm>
          <a:prstGeom prst="rect">
            <a:avLst/>
          </a:prstGeom>
          <a:no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A sends another TT to B (for train-2)</a:t>
            </a:r>
          </a:p>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B does not understand second TT(because the protocol did not account for this event so the meaning of two sbusequent TT had not been specified.)</a:t>
            </a:r>
          </a:p>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A sends TL (has the train left the tunnel?)to B</a:t>
            </a:r>
          </a:p>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B sees train-1 and sends TF</a:t>
            </a:r>
          </a:p>
        </p:txBody>
      </p:sp>
      <p:pic>
        <p:nvPicPr>
          <p:cNvPr id="541701" name="Picture 5" descr="train2"/>
          <p:cNvPicPr/>
          <p:nvPr/>
        </p:nvPicPr>
        <p:blipFill>
          <a:blip r:embed="rId3"/>
          <a:stretch>
            <a:fillRect/>
          </a:stretch>
        </p:blipFill>
        <p:spPr>
          <a:xfrm>
            <a:off x="1524000" y="1066800"/>
            <a:ext cx="5300662" cy="2152650"/>
          </a:xfrm>
          <a:prstGeom prst="rect">
            <a:avLst/>
          </a:prstGeom>
          <a:noFill/>
          <a:ln>
            <a:noFill/>
            <a:miter lim="800000"/>
          </a:ln>
        </p:spPr>
      </p:pic>
      <p:sp>
        <p:nvSpPr>
          <p:cNvPr id="541702" name="Slide Number Placeholder 1"/>
          <p:cNvSpPr>
            <a:spLocks noGrp="1"/>
          </p:cNvSpPr>
          <p:nvPr>
            <p:ph type="sldNum" sz="quarter"/>
          </p:nvPr>
        </p:nvSpPr>
        <p:spPr/>
        <p:txBody>
          <a:bodyPr/>
          <a:lstStyle/>
          <a:p>
            <a:pPr lvl="0" algn="ctr"/>
            <a:fld id="{B2B04FE0-45CB-425B-BD2D-22D03E4735DC}" type="slidenum">
              <a:rPr lang="zh-CN" altLang="en-US" sz="1400">
                <a:solidFill>
                  <a:srgbClr val="000000"/>
                </a:solidFill>
                <a:ea typeface="方正姚体"/>
              </a:rPr>
              <a:t>11</a:t>
            </a:fld>
            <a:endParaRPr lang="en-US">
              <a:solidFill>
                <a:srgbClr val="000000"/>
              </a:solidFill>
              <a:ea typeface="方正姚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542722"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协议例子：事故（Accident)</a:t>
            </a:r>
          </a:p>
        </p:txBody>
      </p:sp>
      <p:sp>
        <p:nvSpPr>
          <p:cNvPr id="542723" name="Rectangle 3"/>
          <p:cNvSpPr/>
          <p:nvPr>
            <p:ph type="body" idx="4294967295"/>
          </p:nvPr>
        </p:nvSpPr>
        <p:spPr>
          <a:xfrm>
            <a:off x="457200" y="1143000"/>
            <a:ext cx="8229600" cy="52578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p:txBody>
      </p:sp>
      <p:sp>
        <p:nvSpPr>
          <p:cNvPr id="542724" name="Rectangle 4"/>
          <p:cNvSpPr/>
          <p:nvPr/>
        </p:nvSpPr>
        <p:spPr>
          <a:xfrm>
            <a:off x="228600" y="3810000"/>
            <a:ext cx="8080375" cy="2133600"/>
          </a:xfrm>
          <a:prstGeom prst="rect">
            <a:avLst/>
          </a:prstGeom>
          <a:no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A thinks train-2 left the tunnel and shows white flag to train-3</a:t>
            </a:r>
          </a:p>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train-2 had seen red flag before, is afraid and tries to return to position A After some deliberation.</a:t>
            </a:r>
          </a:p>
          <a:p>
            <a:pPr marL="342900" lvl="0" indent="-342900">
              <a:spcBef>
                <a:spcPct val="50000"/>
              </a:spcBef>
              <a:buClr>
                <a:schemeClr val="accent2"/>
              </a:buClr>
              <a:buFont typeface="Wingdings" pitchFamily="2" charset="2"/>
              <a:buChar char="v"/>
            </a:pPr>
            <a:endParaRPr kumimoji="1" lang="en-GB" altLang="zh-CN" sz="2800" b="1">
              <a:solidFill>
                <a:srgbClr val="000000"/>
              </a:solidFill>
              <a:latin typeface="Times New Roman" pitchFamily="18" charset="0"/>
              <a:ea typeface="方正姚体"/>
            </a:endParaRPr>
          </a:p>
        </p:txBody>
      </p:sp>
      <p:pic>
        <p:nvPicPr>
          <p:cNvPr id="542725" name="Picture 5" descr="train3"/>
          <p:cNvPicPr/>
          <p:nvPr/>
        </p:nvPicPr>
        <p:blipFill>
          <a:blip r:embed="rId3"/>
          <a:stretch>
            <a:fillRect/>
          </a:stretch>
        </p:blipFill>
        <p:spPr>
          <a:xfrm>
            <a:off x="1331912" y="1466850"/>
            <a:ext cx="5564188" cy="2263775"/>
          </a:xfrm>
          <a:prstGeom prst="rect">
            <a:avLst/>
          </a:prstGeom>
          <a:noFill/>
          <a:ln>
            <a:noFill/>
            <a:miter lim="800000"/>
          </a:ln>
        </p:spPr>
      </p:pic>
      <p:sp>
        <p:nvSpPr>
          <p:cNvPr id="542726" name="Slide Number Placeholder 1"/>
          <p:cNvSpPr>
            <a:spLocks noGrp="1"/>
          </p:cNvSpPr>
          <p:nvPr>
            <p:ph type="sldNum" sz="quarter"/>
          </p:nvPr>
        </p:nvSpPr>
        <p:spPr/>
        <p:txBody>
          <a:bodyPr/>
          <a:lstStyle/>
          <a:p>
            <a:pPr lvl="0" algn="ctr"/>
            <a:fld id="{B9AD294C-0EE1-4262-93B4-0089F0456890}" type="slidenum">
              <a:rPr lang="zh-CN" altLang="en-US" sz="1400">
                <a:solidFill>
                  <a:srgbClr val="000000"/>
                </a:solidFill>
                <a:ea typeface="方正姚体"/>
              </a:rPr>
              <a:t>12</a:t>
            </a:fld>
            <a:endParaRPr lang="en-US">
              <a:solidFill>
                <a:srgbClr val="000000"/>
              </a:solidFill>
              <a:ea typeface="方正姚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543746"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协议例子：事故（Accident)</a:t>
            </a:r>
          </a:p>
        </p:txBody>
      </p:sp>
      <p:sp>
        <p:nvSpPr>
          <p:cNvPr id="543747" name="Rectangle 3"/>
          <p:cNvSpPr/>
          <p:nvPr>
            <p:ph type="body" idx="4294967295"/>
          </p:nvPr>
        </p:nvSpPr>
        <p:spPr>
          <a:xfrm>
            <a:off x="457200" y="1143000"/>
            <a:ext cx="8229600" cy="52578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p:txBody>
      </p:sp>
      <p:sp>
        <p:nvSpPr>
          <p:cNvPr id="543748" name="Rectangle 4"/>
          <p:cNvSpPr/>
          <p:nvPr/>
        </p:nvSpPr>
        <p:spPr>
          <a:xfrm>
            <a:off x="381000" y="3733800"/>
            <a:ext cx="8080375" cy="2133600"/>
          </a:xfrm>
          <a:prstGeom prst="rect">
            <a:avLst/>
          </a:prstGeom>
          <a:noFill/>
          <a:ln>
            <a:no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marL="342900" lvl="0" indent="-342900">
              <a:spcBef>
                <a:spcPct val="50000"/>
              </a:spcBef>
              <a:buClr>
                <a:schemeClr val="accent2"/>
              </a:buClr>
              <a:buFont typeface="Wingdings" pitchFamily="2" charset="2"/>
              <a:buChar char="v"/>
            </a:pPr>
            <a:r>
              <a:rPr kumimoji="1" lang="en-US" altLang="zh-CN" sz="2800" b="1">
                <a:solidFill>
                  <a:srgbClr val="000000"/>
                </a:solidFill>
                <a:latin typeface="Times New Roman" pitchFamily="18" charset="0"/>
                <a:ea typeface="方正姚体"/>
              </a:rPr>
              <a:t>Result</a:t>
            </a:r>
          </a:p>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train-3 and train-2 crashed: 21 people died and 176 got injured</a:t>
            </a:r>
          </a:p>
          <a:p>
            <a:pPr marL="742950" lvl="1" indent="-285750">
              <a:spcBef>
                <a:spcPct val="20000"/>
              </a:spcBef>
              <a:buClr>
                <a:schemeClr val="accent2"/>
              </a:buClr>
              <a:buBlip>
                <a:blip r:embed="rId2"/>
              </a:buBlip>
            </a:pPr>
            <a:r>
              <a:rPr kumimoji="1" lang="en-GB" altLang="zh-CN" sz="2400" b="1">
                <a:solidFill>
                  <a:srgbClr val="000000"/>
                </a:solidFill>
                <a:latin typeface="Times New Roman" pitchFamily="18" charset="0"/>
                <a:ea typeface="方正姚体"/>
              </a:rPr>
              <a:t>The set of instructions given to the signalmen was incomplete, which leads to the accident</a:t>
            </a:r>
            <a:endParaRPr kumimoji="1" lang="en-GB" altLang="zh-CN" sz="2800" b="1">
              <a:solidFill>
                <a:srgbClr val="000000"/>
              </a:solidFill>
              <a:latin typeface="Times New Roman" pitchFamily="18" charset="0"/>
              <a:ea typeface="方正姚体"/>
            </a:endParaRPr>
          </a:p>
        </p:txBody>
      </p:sp>
      <p:pic>
        <p:nvPicPr>
          <p:cNvPr id="543749" name="Picture 5" descr="train4"/>
          <p:cNvPicPr/>
          <p:nvPr/>
        </p:nvPicPr>
        <p:blipFill>
          <a:blip r:embed="rId3"/>
          <a:stretch>
            <a:fillRect/>
          </a:stretch>
        </p:blipFill>
        <p:spPr>
          <a:xfrm>
            <a:off x="1454150" y="1487488"/>
            <a:ext cx="5624512" cy="2144712"/>
          </a:xfrm>
          <a:prstGeom prst="rect">
            <a:avLst/>
          </a:prstGeom>
          <a:noFill/>
          <a:ln>
            <a:noFill/>
            <a:miter lim="800000"/>
          </a:ln>
        </p:spPr>
      </p:pic>
      <p:sp>
        <p:nvSpPr>
          <p:cNvPr id="543750" name="Slide Number Placeholder 1"/>
          <p:cNvSpPr>
            <a:spLocks noGrp="1"/>
          </p:cNvSpPr>
          <p:nvPr>
            <p:ph type="sldNum" sz="quarter"/>
          </p:nvPr>
        </p:nvSpPr>
        <p:spPr/>
        <p:txBody>
          <a:bodyPr/>
          <a:lstStyle/>
          <a:p>
            <a:pPr lvl="0" algn="ctr"/>
            <a:fld id="{462A972F-3E96-40FD-A8F5-C1544B0FC8A7}" type="slidenum">
              <a:rPr lang="zh-CN" altLang="en-US" sz="1400">
                <a:solidFill>
                  <a:srgbClr val="000000"/>
                </a:solidFill>
                <a:ea typeface="方正姚体"/>
              </a:rPr>
              <a:t>13</a:t>
            </a:fld>
            <a:endParaRPr lang="en-US">
              <a:solidFill>
                <a:srgbClr val="000000"/>
              </a:solidFill>
              <a:ea typeface="方正姚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44770"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协议例子：Lessons</a:t>
            </a:r>
          </a:p>
        </p:txBody>
      </p:sp>
      <p:sp>
        <p:nvSpPr>
          <p:cNvPr id="544771" name="Rectangle 3"/>
          <p:cNvSpPr/>
          <p:nvPr>
            <p:ph type="body" idx="4294967295"/>
          </p:nvPr>
        </p:nvSpPr>
        <p:spPr>
          <a:xfrm>
            <a:off x="323850" y="1052512"/>
            <a:ext cx="8077200" cy="48006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en-US" altLang="zh-CN">
                <a:solidFill>
                  <a:srgbClr val="000000"/>
                </a:solidFill>
                <a:ea typeface="方正姚体"/>
              </a:rPr>
              <a:t>A historian of railway disasters(Nock, 1967 )</a:t>
            </a:r>
            <a:r>
              <a:rPr lang="zh-CN" altLang="en-US">
                <a:solidFill>
                  <a:srgbClr val="000000"/>
                </a:solidFill>
                <a:ea typeface="方正姚体"/>
              </a:rPr>
              <a:t>：</a:t>
            </a:r>
          </a:p>
          <a:p>
            <a:pPr lvl="0">
              <a:buNone/>
            </a:pPr>
            <a:r>
              <a:rPr lang="zh-CN" altLang="en-US">
                <a:solidFill>
                  <a:srgbClr val="000000"/>
                </a:solidFill>
                <a:ea typeface="方正姚体"/>
              </a:rPr>
              <a:t>  “</a:t>
            </a:r>
            <a:r>
              <a:rPr lang="en-US" altLang="zh-CN">
                <a:solidFill>
                  <a:srgbClr val="000000"/>
                </a:solidFill>
                <a:ea typeface="方正姚体"/>
              </a:rPr>
              <a:t>One can almost hear the same comment being made time after time.’I could not imagine that could ever happen.’ Yet bitter experience showed that it could, and gradually the regulations and railway engineering practice were elaborated.”</a:t>
            </a:r>
          </a:p>
          <a:p>
            <a:pPr lvl="0"/>
            <a:r>
              <a:rPr lang="en-US" altLang="zh-CN">
                <a:solidFill>
                  <a:srgbClr val="000000"/>
                </a:solidFill>
                <a:ea typeface="方正姚体"/>
              </a:rPr>
              <a:t>Protocol: Use Under normal circumstances and that allowed for a safe recovery from unexpected events.</a:t>
            </a:r>
          </a:p>
        </p:txBody>
      </p:sp>
      <p:sp>
        <p:nvSpPr>
          <p:cNvPr id="544772" name="Slide Number Placeholder 1"/>
          <p:cNvSpPr>
            <a:spLocks noGrp="1"/>
          </p:cNvSpPr>
          <p:nvPr>
            <p:ph type="sldNum" sz="quarter"/>
          </p:nvPr>
        </p:nvSpPr>
        <p:spPr/>
        <p:txBody>
          <a:bodyPr/>
          <a:lstStyle/>
          <a:p>
            <a:pPr lvl="0" algn="ctr"/>
            <a:fld id="{E5F44450-5F61-42FD-A977-4A4FE5AE99D8}" type="slidenum">
              <a:rPr lang="zh-CN" altLang="en-US" sz="1400">
                <a:solidFill>
                  <a:srgbClr val="000000"/>
                </a:solidFill>
                <a:ea typeface="方正姚体"/>
              </a:rPr>
              <a:t>14</a:t>
            </a:fld>
            <a:endParaRPr lang="en-US">
              <a:solidFill>
                <a:srgbClr val="000000"/>
              </a:solidFill>
              <a:ea typeface="方正姚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45794" name="Rectangle 2"/>
          <p:cNvSpPr/>
          <p:nvPr>
            <p:ph type="title" idx="4294967295"/>
          </p:nvPr>
        </p:nvSpPr>
        <p:spPr>
          <a:xfrm>
            <a:off x="827088" y="44450"/>
            <a:ext cx="6481762" cy="792162"/>
          </a:xfrm>
          <a:prstGeom prst="rect">
            <a:avLst/>
          </a:prstGeom>
          <a:noFill/>
          <a:ln>
            <a:miter lim="800000"/>
          </a:ln>
        </p:spPr>
        <p:txBody>
          <a:bodyPr vert="horz" wrap="square" lIns="91440" tIns="45720" rIns="91440" bIns="45720"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a:solidFill>
                  <a:srgbClr val="000000"/>
                </a:solidFill>
                <a:ea typeface="方正姚体"/>
              </a:rPr>
              <a:t>协议例子：Lessons (Cont.)</a:t>
            </a:r>
          </a:p>
        </p:txBody>
      </p:sp>
      <p:sp>
        <p:nvSpPr>
          <p:cNvPr id="545795" name="Rectangle 3"/>
          <p:cNvSpPr/>
          <p:nvPr>
            <p:ph type="body" idx="4294967295"/>
          </p:nvPr>
        </p:nvSpPr>
        <p:spPr>
          <a:xfrm>
            <a:off x="457200" y="1143000"/>
            <a:ext cx="8229600" cy="5257800"/>
          </a:xfrm>
          <a:prstGeom prst="rect">
            <a:avLst/>
          </a:prstGeom>
          <a:noFill/>
          <a:ln>
            <a:miter lim="800000"/>
          </a:ln>
        </p:spPr>
        <p:txBody>
          <a:bodyPr vert="horz" wrap="square" lIns="91440" tIns="45720" rIns="91440" bIns="45720" anchor="t" anchorCtr="0"/>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r>
              <a:rPr lang="en-US" altLang="zh-CN">
                <a:solidFill>
                  <a:srgbClr val="000000"/>
                </a:solidFill>
                <a:ea typeface="方正姚体"/>
              </a:rPr>
              <a:t>e</a:t>
            </a:r>
            <a:r>
              <a:rPr lang="en-GB" altLang="zh-CN">
                <a:solidFill>
                  <a:srgbClr val="000000"/>
                </a:solidFill>
                <a:ea typeface="方正姚体"/>
              </a:rPr>
              <a:t>ven the most simple protocols may contain errors</a:t>
            </a:r>
          </a:p>
          <a:p>
            <a:pPr lvl="0"/>
            <a:r>
              <a:rPr lang="en-GB" altLang="zh-CN">
                <a:solidFill>
                  <a:srgbClr val="000000"/>
                </a:solidFill>
                <a:ea typeface="方正姚体"/>
              </a:rPr>
              <a:t>protocols must be fully verified before they are put in operation</a:t>
            </a:r>
            <a:endParaRPr lang="en-US" altLang="zh-CN">
              <a:solidFill>
                <a:srgbClr val="000000"/>
              </a:solidFill>
              <a:ea typeface="方正姚体"/>
            </a:endParaRPr>
          </a:p>
          <a:p>
            <a:pPr lvl="1"/>
            <a:r>
              <a:rPr lang="en-US" altLang="zh-CN">
                <a:solidFill>
                  <a:srgbClr val="000000"/>
                </a:solidFill>
                <a:ea typeface="方正姚体"/>
              </a:rPr>
              <a:t>techniques to structure, design, analyse and verify protocols are necessary</a:t>
            </a:r>
          </a:p>
        </p:txBody>
      </p:sp>
      <p:sp>
        <p:nvSpPr>
          <p:cNvPr id="545796" name="Slide Number Placeholder 1"/>
          <p:cNvSpPr>
            <a:spLocks noGrp="1"/>
          </p:cNvSpPr>
          <p:nvPr>
            <p:ph type="sldNum" sz="quarter"/>
          </p:nvPr>
        </p:nvSpPr>
        <p:spPr/>
        <p:txBody>
          <a:bodyPr/>
          <a:lstStyle/>
          <a:p>
            <a:pPr lvl="0" algn="ctr"/>
            <a:fld id="{0AF33F9E-C84A-48C9-B745-C7138FF5397A}" type="slidenum">
              <a:rPr lang="zh-CN" altLang="en-US" sz="1400">
                <a:solidFill>
                  <a:srgbClr val="000000"/>
                </a:solidFill>
                <a:ea typeface="方正姚体"/>
              </a:rPr>
              <a:t>15</a:t>
            </a:fld>
            <a:endParaRPr lang="en-US">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5" presetClass="entr" presetSubtype="0" dur="1000" fill="hold" grpId="0" nodeType="withEffect">
                                  <p:stCondLst>
                                    <p:cond delay="0"/>
                                  </p:stCondLst>
                                  <p:childTnLst>
                                    <p:set>
                                      <p:cBhvr additive="base">
                                        <p:cTn id="6" dur="1" fill="hold">
                                          <p:stCondLst>
                                            <p:cond delay="0"/>
                                          </p:stCondLst>
                                        </p:cTn>
                                        <p:tgtEl>
                                          <p:spTgt spid="545795">
                                            <p:txEl>
                                              <p:pRg st="0" end="0"/>
                                            </p:txEl>
                                          </p:spTgt>
                                        </p:tgtEl>
                                        <p:attrNameLst>
                                          <p:attrName>style.visibility</p:attrName>
                                        </p:attrNameLst>
                                      </p:cBhvr>
                                      <p:to>
                                        <p:strVal val="visible"/>
                                      </p:to>
                                    </p:set>
                                    <p:anim calcmode="lin" valueType="num">
                                      <p:cBhvr additive="base">
                                        <p:cTn id="7" dur="1000" fill="hold"/>
                                        <p:tgtEl>
                                          <p:spTgt spid="545795">
                                            <p:txEl>
                                              <p:pRg st="0" end="0"/>
                                            </p:txEl>
                                          </p:spTgt>
                                        </p:tgtEl>
                                        <p:attrNameLst>
                                          <p:attrName>ppt_w</p:attrName>
                                        </p:attrNameLst>
                                      </p:cBhvr>
                                      <p:tavLst>
                                        <p:tav tm="0">
                                          <p:val>
                                            <p:strVal val="#ppt_w*0.70"/>
                                          </p:val>
                                        </p:tav>
                                        <p:tav tm="100000">
                                          <p:val>
                                            <p:strVal val="#ppt_w"/>
                                          </p:val>
                                        </p:tav>
                                      </p:tavLst>
                                    </p:anim>
                                    <p:anim calcmode="lin" valueType="num">
                                      <p:cBhvr additive="base">
                                        <p:cTn id="8" dur="1000" fill="hold"/>
                                        <p:tgtEl>
                                          <p:spTgt spid="545795">
                                            <p:txEl>
                                              <p:pRg st="0" end="0"/>
                                            </p:txEl>
                                          </p:spTgt>
                                        </p:tgtEl>
                                        <p:attrNameLst>
                                          <p:attrName>ppt_h</p:attrName>
                                        </p:attrNameLst>
                                      </p:cBhvr>
                                      <p:tavLst>
                                        <p:tav tm="0">
                                          <p:val>
                                            <p:strVal val="#ppt_h"/>
                                          </p:val>
                                        </p:tav>
                                        <p:tav tm="100000">
                                          <p:val>
                                            <p:strVal val="#ppt_h"/>
                                          </p:val>
                                        </p:tav>
                                      </p:tavLst>
                                    </p:anim>
                                    <p:animEffect transition="in" filter="fade">
                                      <p:cBhvr additive="base">
                                        <p:cTn id="9" dur="1000"/>
                                        <p:tgtEl>
                                          <p:spTgt spid="545795">
                                            <p:txEl>
                                              <p:pRg st="0" end="0"/>
                                            </p:txEl>
                                          </p:spTgt>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55" presetClass="entr" presetSubtype="0" dur="1000" fill="hold" grpId="0" nodeType="clickEffect">
                                  <p:stCondLst>
                                    <p:cond delay="0"/>
                                  </p:stCondLst>
                                  <p:childTnLst>
                                    <p:set>
                                      <p:cBhvr additive="base">
                                        <p:cTn id="13" dur="1" fill="hold">
                                          <p:stCondLst>
                                            <p:cond delay="0"/>
                                          </p:stCondLst>
                                        </p:cTn>
                                        <p:tgtEl>
                                          <p:spTgt spid="545795">
                                            <p:txEl>
                                              <p:pRg st="1" end="1"/>
                                            </p:txEl>
                                          </p:spTgt>
                                        </p:tgtEl>
                                        <p:attrNameLst>
                                          <p:attrName>style.visibility</p:attrName>
                                        </p:attrNameLst>
                                      </p:cBhvr>
                                      <p:to>
                                        <p:strVal val="visible"/>
                                      </p:to>
                                    </p:set>
                                    <p:anim calcmode="lin" valueType="num">
                                      <p:cBhvr additive="base">
                                        <p:cTn id="14" dur="1000" fill="hold"/>
                                        <p:tgtEl>
                                          <p:spTgt spid="545795">
                                            <p:txEl>
                                              <p:pRg st="1" end="1"/>
                                            </p:txEl>
                                          </p:spTgt>
                                        </p:tgtEl>
                                        <p:attrNameLst>
                                          <p:attrName>ppt_w</p:attrName>
                                        </p:attrNameLst>
                                      </p:cBhvr>
                                      <p:tavLst>
                                        <p:tav tm="0">
                                          <p:val>
                                            <p:strVal val="#ppt_w*0.70"/>
                                          </p:val>
                                        </p:tav>
                                        <p:tav tm="100000">
                                          <p:val>
                                            <p:strVal val="#ppt_w"/>
                                          </p:val>
                                        </p:tav>
                                      </p:tavLst>
                                    </p:anim>
                                    <p:anim calcmode="lin" valueType="num">
                                      <p:cBhvr additive="base">
                                        <p:cTn id="15" dur="1000" fill="hold"/>
                                        <p:tgtEl>
                                          <p:spTgt spid="545795">
                                            <p:txEl>
                                              <p:pRg st="1" end="1"/>
                                            </p:txEl>
                                          </p:spTgt>
                                        </p:tgtEl>
                                        <p:attrNameLst>
                                          <p:attrName>ppt_h</p:attrName>
                                        </p:attrNameLst>
                                      </p:cBhvr>
                                      <p:tavLst>
                                        <p:tav tm="0">
                                          <p:val>
                                            <p:strVal val="#ppt_h"/>
                                          </p:val>
                                        </p:tav>
                                        <p:tav tm="100000">
                                          <p:val>
                                            <p:strVal val="#ppt_h"/>
                                          </p:val>
                                        </p:tav>
                                      </p:tavLst>
                                    </p:anim>
                                    <p:animEffect transition="in" filter="fade">
                                      <p:cBhvr additive="base">
                                        <p:cTn id="16" dur="1000"/>
                                        <p:tgtEl>
                                          <p:spTgt spid="545795">
                                            <p:txEl>
                                              <p:pRg st="1" end="1"/>
                                            </p:txEl>
                                          </p:spTgt>
                                        </p:tgtEl>
                                      </p:cBhvr>
                                    </p:animEffect>
                                  </p:childTnLst>
                                </p:cTn>
                              </p:par>
                              <p:par>
                                <p:cTn id="17" presetID="55" presetClass="entr" presetSubtype="0" dur="1000" fill="hold" grpId="0" nodeType="withEffect">
                                  <p:stCondLst>
                                    <p:cond delay="0"/>
                                  </p:stCondLst>
                                  <p:childTnLst>
                                    <p:set>
                                      <p:cBhvr additive="base">
                                        <p:cTn id="18" dur="1" fill="hold">
                                          <p:stCondLst>
                                            <p:cond delay="0"/>
                                          </p:stCondLst>
                                        </p:cTn>
                                        <p:tgtEl>
                                          <p:spTgt spid="545795">
                                            <p:txEl>
                                              <p:pRg st="2" end="2"/>
                                            </p:txEl>
                                          </p:spTgt>
                                        </p:tgtEl>
                                        <p:attrNameLst>
                                          <p:attrName>style.visibility</p:attrName>
                                        </p:attrNameLst>
                                      </p:cBhvr>
                                      <p:to>
                                        <p:strVal val="visible"/>
                                      </p:to>
                                    </p:set>
                                    <p:anim calcmode="lin" valueType="num">
                                      <p:cBhvr additive="base">
                                        <p:cTn id="19" dur="1000" fill="hold"/>
                                        <p:tgtEl>
                                          <p:spTgt spid="545795">
                                            <p:txEl>
                                              <p:pRg st="2" end="2"/>
                                            </p:txEl>
                                          </p:spTgt>
                                        </p:tgtEl>
                                        <p:attrNameLst>
                                          <p:attrName>ppt_w</p:attrName>
                                        </p:attrNameLst>
                                      </p:cBhvr>
                                      <p:tavLst>
                                        <p:tav tm="0">
                                          <p:val>
                                            <p:strVal val="#ppt_w*0.70"/>
                                          </p:val>
                                        </p:tav>
                                        <p:tav tm="100000">
                                          <p:val>
                                            <p:strVal val="#ppt_w"/>
                                          </p:val>
                                        </p:tav>
                                      </p:tavLst>
                                    </p:anim>
                                    <p:anim calcmode="lin" valueType="num">
                                      <p:cBhvr additive="base">
                                        <p:cTn id="20" dur="1000" fill="hold"/>
                                        <p:tgtEl>
                                          <p:spTgt spid="545795">
                                            <p:txEl>
                                              <p:pRg st="2" end="2"/>
                                            </p:txEl>
                                          </p:spTgt>
                                        </p:tgtEl>
                                        <p:attrNameLst>
                                          <p:attrName>ppt_h</p:attrName>
                                        </p:attrNameLst>
                                      </p:cBhvr>
                                      <p:tavLst>
                                        <p:tav tm="0">
                                          <p:val>
                                            <p:strVal val="#ppt_h"/>
                                          </p:val>
                                        </p:tav>
                                        <p:tav tm="100000">
                                          <p:val>
                                            <p:strVal val="#ppt_h"/>
                                          </p:val>
                                        </p:tav>
                                      </p:tavLst>
                                    </p:anim>
                                    <p:animEffect transition="in" filter="fade">
                                      <p:cBhvr additive="base">
                                        <p:cTn id="21" dur="1000"/>
                                        <p:tgtEl>
                                          <p:spTgt spid="5457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5795"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16098" name=""/>
          <p:cNvSpPr/>
          <p:nvPr>
            <p:ph type="title"/>
          </p:nvPr>
        </p:nvSpPr>
        <p:spPr>
          <a:xfrm>
            <a:off x="827088" y="44450"/>
            <a:ext cx="6913562" cy="7921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4000" b="1" i="0" u="none">
                <a:solidFill>
                  <a:schemeClr val="bg1"/>
                </a:solidFill>
                <a:latin typeface="Times New Roman" pitchFamily="18" charset="0"/>
                <a:ea typeface="黑体" pitchFamily="2" charset="-122"/>
              </a:defRPr>
            </a:lvl1pPr>
          </a:lstStyle>
          <a:p>
            <a:pPr lvl="0"/>
            <a:r>
              <a:rPr lang="zh-CN" altLang="en-US" sz="3600">
                <a:solidFill>
                  <a:srgbClr val="000000"/>
                </a:solidFill>
                <a:ea typeface="方正姚体"/>
              </a:rPr>
              <a:t>一个简单的网络协议</a:t>
            </a:r>
            <a:r>
              <a:rPr lang="en-US" altLang="zh-CN" sz="3600">
                <a:solidFill>
                  <a:srgbClr val="000000"/>
                </a:solidFill>
                <a:ea typeface="方正姚体"/>
              </a:rPr>
              <a:t>(</a:t>
            </a:r>
            <a:r>
              <a:rPr lang="zh-CN" altLang="en-US" sz="3600">
                <a:solidFill>
                  <a:srgbClr val="000000"/>
                </a:solidFill>
                <a:ea typeface="方正姚体"/>
              </a:rPr>
              <a:t>蓝军与白军</a:t>
            </a:r>
            <a:r>
              <a:rPr lang="en-US" altLang="zh-CN" sz="3600">
                <a:solidFill>
                  <a:srgbClr val="000000"/>
                </a:solidFill>
                <a:ea typeface="方正姚体"/>
              </a:rPr>
              <a:t>)</a:t>
            </a:r>
          </a:p>
        </p:txBody>
      </p:sp>
      <p:sp>
        <p:nvSpPr>
          <p:cNvPr id="516099" name=""/>
          <p:cNvSpPr/>
          <p:nvPr>
            <p:ph type="body" idx="4294967295"/>
          </p:nvPr>
        </p:nvSpPr>
        <p:spPr>
          <a:xfrm>
            <a:off x="457200" y="1143000"/>
            <a:ext cx="8229600" cy="5257800"/>
          </a:xfrm>
          <a:prstGeom prst="rect">
            <a:avLst/>
          </a:prstGeom>
          <a:noFill/>
          <a:ln>
            <a:miter lim="800000"/>
          </a:ln>
        </p:spPr>
        <p:txBody>
          <a:bodyPr/>
          <a:lstStyle>
            <a:lvl1pPr marL="342900" indent="-342900" algn="l" defTabSz="914400" rtl="0" eaLnBrk="1" fontAlgn="base" hangingPunct="1">
              <a:lnSpc>
                <a:spcPct val="115000"/>
              </a:lnSpc>
              <a:spcBef>
                <a:spcPct val="20000"/>
              </a:spcBef>
              <a:spcAft>
                <a:spcPct val="10000"/>
              </a:spcAft>
              <a:buClr>
                <a:srgbClr val="FF0000"/>
              </a:buClr>
              <a:buSzTx/>
              <a:buFont typeface="Wingdings" pitchFamily="2" charset="2"/>
              <a:buChar char="v"/>
              <a:defRPr kumimoji="0" lang="en-US" altLang="en-US" sz="2800" b="1" i="0" u="none">
                <a:solidFill>
                  <a:srgbClr val="000000"/>
                </a:solidFill>
                <a:latin typeface="Times New Roman" pitchFamily="18" charset="0"/>
                <a:ea typeface="黑体" pitchFamily="2" charset="-122"/>
              </a:defRPr>
            </a:lvl1pPr>
            <a:lvl2pPr marL="742950" indent="-285750" algn="l" defTabSz="914400" rtl="0" eaLnBrk="1" fontAlgn="base" hangingPunct="1">
              <a:lnSpc>
                <a:spcPct val="110000"/>
              </a:lnSpc>
              <a:spcBef>
                <a:spcPct val="20000"/>
              </a:spcBef>
              <a:spcAft>
                <a:spcPct val="0"/>
              </a:spcAft>
              <a:buClr>
                <a:srgbClr val="0000FF"/>
              </a:buClr>
              <a:buSzTx/>
              <a:buFont typeface="Wingdings" pitchFamily="2" charset="2"/>
              <a:buChar char="Ø"/>
              <a:defRPr kumimoji="0" lang="en-US" altLang="en-US" sz="2400" b="1" i="0" u="none">
                <a:solidFill>
                  <a:srgbClr val="000000"/>
                </a:solidFill>
                <a:latin typeface="Times New Roman" pitchFamily="18" charset="0"/>
                <a:ea typeface="黑体" pitchFamily="2" charset="-122"/>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200" b="1" i="0" u="none">
                <a:solidFill>
                  <a:srgbClr val="000000"/>
                </a:solidFill>
                <a:latin typeface="Times New Roman" pitchFamily="18" charset="0"/>
                <a:ea typeface="黑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1" i="0" u="none">
                <a:solidFill>
                  <a:srgbClr val="000000"/>
                </a:solidFill>
                <a:latin typeface="Times New Roman" pitchFamily="18" charset="0"/>
                <a:ea typeface="黑体" pitchFamily="2" charset="-122"/>
              </a:defRPr>
            </a:lvl5pPr>
          </a:lstStyle>
          <a:p>
            <a:pPr lvl="0">
              <a:lnSpc>
                <a:spcPct val="90000"/>
              </a:lnSpc>
            </a:pPr>
            <a:r>
              <a:rPr lang="zh-CN" altLang="en-US">
                <a:solidFill>
                  <a:srgbClr val="000000"/>
                </a:solidFill>
                <a:ea typeface="方正姚体"/>
              </a:rPr>
              <a:t>谢希仁教授</a:t>
            </a:r>
            <a:r>
              <a:rPr lang="en-US" altLang="zh-CN">
                <a:solidFill>
                  <a:srgbClr val="000000"/>
                </a:solidFill>
                <a:ea typeface="方正姚体"/>
              </a:rPr>
              <a:t>《</a:t>
            </a:r>
            <a:r>
              <a:rPr lang="zh-CN" altLang="en-US">
                <a:solidFill>
                  <a:srgbClr val="000000"/>
                </a:solidFill>
                <a:ea typeface="方正姚体"/>
              </a:rPr>
              <a:t>计算机网络</a:t>
            </a:r>
            <a:r>
              <a:rPr lang="en-US" altLang="zh-CN">
                <a:solidFill>
                  <a:srgbClr val="000000"/>
                </a:solidFill>
                <a:ea typeface="方正姚体"/>
              </a:rPr>
              <a:t>》</a:t>
            </a:r>
            <a:r>
              <a:rPr lang="zh-CN" altLang="en-US">
                <a:solidFill>
                  <a:srgbClr val="000000"/>
                </a:solidFill>
                <a:ea typeface="方正姚体"/>
              </a:rPr>
              <a:t>上的一道作业题：</a:t>
            </a:r>
          </a:p>
          <a:p>
            <a:pPr lvl="1">
              <a:lnSpc>
                <a:spcPct val="90000"/>
              </a:lnSpc>
            </a:pPr>
            <a:r>
              <a:rPr lang="zh-CN" altLang="en-US">
                <a:solidFill>
                  <a:srgbClr val="000000"/>
                </a:solidFill>
                <a:ea typeface="方正姚体"/>
              </a:rPr>
              <a:t>占据两个山顶的蓝军与驻扎在这两个山之间的山谷的白军作战。其力量对比是：一个山顶上的蓝军打不过白军，但两个山顶的蓝军协同作战则可战胜白军。一个山顶上的蓝军拟于次日正午向白军发起攻击。于是发送电文给另一山顶上的友军。但通信线路很不好，电文出错或丢失的可能性较大。因此要求收到电文的友军必须送回一个确认电文。但此确认电文也可能出错或丢失。</a:t>
            </a:r>
          </a:p>
          <a:p>
            <a:pPr lvl="1">
              <a:lnSpc>
                <a:spcPct val="90000"/>
              </a:lnSpc>
            </a:pPr>
            <a:r>
              <a:rPr lang="zh-CN" altLang="en-US">
                <a:solidFill>
                  <a:srgbClr val="000000"/>
                </a:solidFill>
                <a:ea typeface="方正姚体"/>
              </a:rPr>
              <a:t>试问能否设计出一种协议使得蓝军能够实现协同作战因而一定</a:t>
            </a:r>
            <a:r>
              <a:rPr lang="en-US" altLang="zh-CN">
                <a:solidFill>
                  <a:srgbClr val="000000"/>
                </a:solidFill>
                <a:ea typeface="方正姚体"/>
              </a:rPr>
              <a:t>(</a:t>
            </a:r>
            <a:r>
              <a:rPr lang="zh-CN" altLang="en-US">
                <a:solidFill>
                  <a:srgbClr val="000000"/>
                </a:solidFill>
                <a:ea typeface="方正姚体"/>
              </a:rPr>
              <a:t>即</a:t>
            </a:r>
            <a:r>
              <a:rPr lang="en-US" altLang="zh-CN">
                <a:solidFill>
                  <a:srgbClr val="000000"/>
                </a:solidFill>
                <a:ea typeface="方正姚体"/>
              </a:rPr>
              <a:t>100 %)</a:t>
            </a:r>
            <a:r>
              <a:rPr lang="zh-CN" altLang="en-US">
                <a:solidFill>
                  <a:srgbClr val="000000"/>
                </a:solidFill>
                <a:ea typeface="方正姚体"/>
              </a:rPr>
              <a:t>取得胜利？</a:t>
            </a:r>
          </a:p>
        </p:txBody>
      </p:sp>
      <p:sp>
        <p:nvSpPr>
          <p:cNvPr id="516100" name="Slide Number Placeholder 3"/>
          <p:cNvSpPr>
            <a:spLocks noGrp="1"/>
          </p:cNvSpPr>
          <p:nvPr>
            <p:ph type="sldNum" sz="quarter" idx="2"/>
          </p:nvPr>
        </p:nvSpPr>
        <p:spPr/>
        <p:txBody>
          <a:bodyPr/>
          <a:lstStyle/>
          <a:p>
            <a:pPr lvl="0" algn="ctr"/>
            <a:fld id="{DC932032-F706-4831-BBD5-762CC95B0FB3}" type="slidenum">
              <a:rPr lang="zh-CN" altLang="en-US" sz="1400">
                <a:solidFill>
                  <a:srgbClr val="000000"/>
                </a:solidFill>
                <a:ea typeface="方正姚体"/>
              </a:rPr>
              <a:t>16</a:t>
            </a:fld>
            <a:endParaRPr lang="en-US">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5" presetClass="entr" presetSubtype="0" dur="1000" fill="hold" grpId="0" nodeType="withEffect">
                                  <p:stCondLst>
                                    <p:cond delay="0"/>
                                  </p:stCondLst>
                                  <p:childTnLst>
                                    <p:set>
                                      <p:cBhvr additive="base">
                                        <p:cTn id="6" dur="1" fill="hold">
                                          <p:stCondLst>
                                            <p:cond delay="0"/>
                                          </p:stCondLst>
                                        </p:cTn>
                                        <p:tgtEl>
                                          <p:spTgt spid="516099">
                                            <p:txEl>
                                              <p:pRg st="0" end="0"/>
                                            </p:txEl>
                                          </p:spTgt>
                                        </p:tgtEl>
                                        <p:attrNameLst>
                                          <p:attrName>style.visibility</p:attrName>
                                        </p:attrNameLst>
                                      </p:cBhvr>
                                      <p:to>
                                        <p:strVal val="visible"/>
                                      </p:to>
                                    </p:set>
                                    <p:anim calcmode="lin" valueType="num">
                                      <p:cBhvr additive="base">
                                        <p:cTn id="7" dur="1000" fill="hold"/>
                                        <p:tgtEl>
                                          <p:spTgt spid="516099">
                                            <p:txEl>
                                              <p:pRg st="0" end="0"/>
                                            </p:txEl>
                                          </p:spTgt>
                                        </p:tgtEl>
                                        <p:attrNameLst>
                                          <p:attrName>ppt_w</p:attrName>
                                        </p:attrNameLst>
                                      </p:cBhvr>
                                      <p:tavLst>
                                        <p:tav tm="0">
                                          <p:val>
                                            <p:strVal val="#ppt_w*0.70"/>
                                          </p:val>
                                        </p:tav>
                                        <p:tav tm="100000">
                                          <p:val>
                                            <p:strVal val="#ppt_w"/>
                                          </p:val>
                                        </p:tav>
                                      </p:tavLst>
                                    </p:anim>
                                    <p:anim calcmode="lin" valueType="num">
                                      <p:cBhvr additive="base">
                                        <p:cTn id="8" dur="1000" fill="hold"/>
                                        <p:tgtEl>
                                          <p:spTgt spid="516099">
                                            <p:txEl>
                                              <p:pRg st="0" end="0"/>
                                            </p:txEl>
                                          </p:spTgt>
                                        </p:tgtEl>
                                        <p:attrNameLst>
                                          <p:attrName>ppt_h</p:attrName>
                                        </p:attrNameLst>
                                      </p:cBhvr>
                                      <p:tavLst>
                                        <p:tav tm="0">
                                          <p:val>
                                            <p:strVal val="#ppt_h"/>
                                          </p:val>
                                        </p:tav>
                                        <p:tav tm="100000">
                                          <p:val>
                                            <p:strVal val="#ppt_h"/>
                                          </p:val>
                                        </p:tav>
                                      </p:tavLst>
                                    </p:anim>
                                    <p:animEffect transition="in" filter="fade">
                                      <p:cBhvr additive="base">
                                        <p:cTn id="9" dur="1000"/>
                                        <p:tgtEl>
                                          <p:spTgt spid="516099">
                                            <p:txEl>
                                              <p:pRg st="0" end="0"/>
                                            </p:txEl>
                                          </p:spTgt>
                                        </p:tgtEl>
                                      </p:cBhvr>
                                    </p:animEffect>
                                  </p:childTnLst>
                                </p:cTn>
                              </p:par>
                              <p:par>
                                <p:cTn id="10" presetID="55" presetClass="entr" presetSubtype="0" dur="1000" fill="hold" grpId="0" nodeType="withEffect">
                                  <p:stCondLst>
                                    <p:cond delay="0"/>
                                  </p:stCondLst>
                                  <p:childTnLst>
                                    <p:set>
                                      <p:cBhvr additive="base">
                                        <p:cTn id="11" dur="1" fill="hold">
                                          <p:stCondLst>
                                            <p:cond delay="0"/>
                                          </p:stCondLst>
                                        </p:cTn>
                                        <p:tgtEl>
                                          <p:spTgt spid="516099">
                                            <p:txEl>
                                              <p:pRg st="1" end="1"/>
                                            </p:txEl>
                                          </p:spTgt>
                                        </p:tgtEl>
                                        <p:attrNameLst>
                                          <p:attrName>style.visibility</p:attrName>
                                        </p:attrNameLst>
                                      </p:cBhvr>
                                      <p:to>
                                        <p:strVal val="visible"/>
                                      </p:to>
                                    </p:set>
                                    <p:anim calcmode="lin" valueType="num">
                                      <p:cBhvr additive="base">
                                        <p:cTn id="12" dur="1000" fill="hold"/>
                                        <p:tgtEl>
                                          <p:spTgt spid="516099">
                                            <p:txEl>
                                              <p:pRg st="1" end="1"/>
                                            </p:txEl>
                                          </p:spTgt>
                                        </p:tgtEl>
                                        <p:attrNameLst>
                                          <p:attrName>ppt_w</p:attrName>
                                        </p:attrNameLst>
                                      </p:cBhvr>
                                      <p:tavLst>
                                        <p:tav tm="0">
                                          <p:val>
                                            <p:strVal val="#ppt_w*0.70"/>
                                          </p:val>
                                        </p:tav>
                                        <p:tav tm="100000">
                                          <p:val>
                                            <p:strVal val="#ppt_w"/>
                                          </p:val>
                                        </p:tav>
                                      </p:tavLst>
                                    </p:anim>
                                    <p:anim calcmode="lin" valueType="num">
                                      <p:cBhvr additive="base">
                                        <p:cTn id="13" dur="1000" fill="hold"/>
                                        <p:tgtEl>
                                          <p:spTgt spid="516099">
                                            <p:txEl>
                                              <p:pRg st="1" end="1"/>
                                            </p:txEl>
                                          </p:spTgt>
                                        </p:tgtEl>
                                        <p:attrNameLst>
                                          <p:attrName>ppt_h</p:attrName>
                                        </p:attrNameLst>
                                      </p:cBhvr>
                                      <p:tavLst>
                                        <p:tav tm="0">
                                          <p:val>
                                            <p:strVal val="#ppt_h"/>
                                          </p:val>
                                        </p:tav>
                                        <p:tav tm="100000">
                                          <p:val>
                                            <p:strVal val="#ppt_h"/>
                                          </p:val>
                                        </p:tav>
                                      </p:tavLst>
                                    </p:anim>
                                    <p:animEffect transition="in" filter="fade">
                                      <p:cBhvr additive="base">
                                        <p:cTn id="14" dur="1000"/>
                                        <p:tgtEl>
                                          <p:spTgt spid="516099">
                                            <p:txEl>
                                              <p:pRg st="1" end="1"/>
                                            </p:txEl>
                                          </p:spTgt>
                                        </p:tgtEl>
                                      </p:cBhvr>
                                    </p:animEffect>
                                  </p:childTnLst>
                                </p:cTn>
                              </p:par>
                              <p:par>
                                <p:cTn id="15" presetID="55" presetClass="entr" presetSubtype="0" dur="1000" fill="hold" grpId="0" nodeType="withEffect">
                                  <p:stCondLst>
                                    <p:cond delay="0"/>
                                  </p:stCondLst>
                                  <p:childTnLst>
                                    <p:set>
                                      <p:cBhvr additive="base">
                                        <p:cTn id="16" dur="1" fill="hold">
                                          <p:stCondLst>
                                            <p:cond delay="0"/>
                                          </p:stCondLst>
                                        </p:cTn>
                                        <p:tgtEl>
                                          <p:spTgt spid="516099">
                                            <p:txEl>
                                              <p:pRg st="2" end="2"/>
                                            </p:txEl>
                                          </p:spTgt>
                                        </p:tgtEl>
                                        <p:attrNameLst>
                                          <p:attrName>style.visibility</p:attrName>
                                        </p:attrNameLst>
                                      </p:cBhvr>
                                      <p:to>
                                        <p:strVal val="visible"/>
                                      </p:to>
                                    </p:set>
                                    <p:anim calcmode="lin" valueType="num">
                                      <p:cBhvr additive="base">
                                        <p:cTn id="17" dur="1000" fill="hold"/>
                                        <p:tgtEl>
                                          <p:spTgt spid="516099">
                                            <p:txEl>
                                              <p:pRg st="2" end="2"/>
                                            </p:txEl>
                                          </p:spTgt>
                                        </p:tgtEl>
                                        <p:attrNameLst>
                                          <p:attrName>ppt_w</p:attrName>
                                        </p:attrNameLst>
                                      </p:cBhvr>
                                      <p:tavLst>
                                        <p:tav tm="0">
                                          <p:val>
                                            <p:strVal val="#ppt_w*0.70"/>
                                          </p:val>
                                        </p:tav>
                                        <p:tav tm="100000">
                                          <p:val>
                                            <p:strVal val="#ppt_w"/>
                                          </p:val>
                                        </p:tav>
                                      </p:tavLst>
                                    </p:anim>
                                    <p:anim calcmode="lin" valueType="num">
                                      <p:cBhvr additive="base">
                                        <p:cTn id="18" dur="1000" fill="hold"/>
                                        <p:tgtEl>
                                          <p:spTgt spid="516099">
                                            <p:txEl>
                                              <p:pRg st="2" end="2"/>
                                            </p:txEl>
                                          </p:spTgt>
                                        </p:tgtEl>
                                        <p:attrNameLst>
                                          <p:attrName>ppt_h</p:attrName>
                                        </p:attrNameLst>
                                      </p:cBhvr>
                                      <p:tavLst>
                                        <p:tav tm="0">
                                          <p:val>
                                            <p:strVal val="#ppt_h"/>
                                          </p:val>
                                        </p:tav>
                                        <p:tav tm="100000">
                                          <p:val>
                                            <p:strVal val="#ppt_h"/>
                                          </p:val>
                                        </p:tav>
                                      </p:tavLst>
                                    </p:anim>
                                    <p:animEffect transition="in" filter="fade">
                                      <p:cBhvr additive="base">
                                        <p:cTn id="19" dur="1000"/>
                                        <p:tgtEl>
                                          <p:spTgt spid="516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6099"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17122" name=""/>
          <p:cNvSpPr/>
          <p:nvPr/>
        </p:nvSpPr>
        <p:spPr>
          <a:xfrm>
            <a:off x="50800" y="4708525"/>
            <a:ext cx="8974138" cy="1889125"/>
          </a:xfrm>
          <a:custGeom>
            <a:rect l="l" t="t" r="r" b="b"/>
            <a:pathLst>
              <a:path w="5653" h="1190">
                <a:moveTo>
                  <a:pt x="0" y="1159"/>
                </a:moveTo>
                <a:cubicBezTo>
                  <a:pt x="153" y="981"/>
                  <a:pt x="637" y="180"/>
                  <a:pt x="928" y="90"/>
                </a:cubicBezTo>
                <a:cubicBezTo>
                  <a:pt x="1219" y="0"/>
                  <a:pt x="1432" y="450"/>
                  <a:pt x="1744" y="618"/>
                </a:cubicBezTo>
                <a:cubicBezTo>
                  <a:pt x="2056" y="786"/>
                  <a:pt x="2528" y="1013"/>
                  <a:pt x="2800" y="1098"/>
                </a:cubicBezTo>
                <a:cubicBezTo>
                  <a:pt x="3072" y="1183"/>
                  <a:pt x="3211" y="1127"/>
                  <a:pt x="3379" y="1127"/>
                </a:cubicBezTo>
                <a:cubicBezTo>
                  <a:pt x="3547" y="1127"/>
                  <a:pt x="3665" y="1175"/>
                  <a:pt x="3808" y="1098"/>
                </a:cubicBezTo>
                <a:cubicBezTo>
                  <a:pt x="3951" y="1021"/>
                  <a:pt x="4115" y="816"/>
                  <a:pt x="4240" y="666"/>
                </a:cubicBezTo>
                <a:cubicBezTo>
                  <a:pt x="4365" y="516"/>
                  <a:pt x="4438" y="272"/>
                  <a:pt x="4558" y="201"/>
                </a:cubicBezTo>
                <a:cubicBezTo>
                  <a:pt x="4678" y="130"/>
                  <a:pt x="4858" y="155"/>
                  <a:pt x="4958" y="243"/>
                </a:cubicBezTo>
                <a:cubicBezTo>
                  <a:pt x="5058" y="331"/>
                  <a:pt x="5098" y="613"/>
                  <a:pt x="5158" y="727"/>
                </a:cubicBezTo>
                <a:cubicBezTo>
                  <a:pt x="5218" y="841"/>
                  <a:pt x="5274" y="876"/>
                  <a:pt x="5316" y="927"/>
                </a:cubicBezTo>
                <a:cubicBezTo>
                  <a:pt x="5358" y="978"/>
                  <a:pt x="5354" y="989"/>
                  <a:pt x="5410" y="1033"/>
                </a:cubicBezTo>
                <a:cubicBezTo>
                  <a:pt x="5466" y="1077"/>
                  <a:pt x="5603" y="1157"/>
                  <a:pt x="5653" y="1190"/>
                </a:cubicBezTo>
              </a:path>
            </a:pathLst>
          </a:custGeom>
          <a:solidFill>
            <a:srgbClr val="663300"/>
          </a:solidFill>
          <a:ln>
            <a:solidFill>
              <a:schemeClr val="tx1"/>
            </a:solidFill>
            <a:miter lim="800000"/>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cxnSp>
        <p:nvCxnSpPr>
          <p:cNvPr id="517123" name=""/>
          <p:cNvCxnSpPr/>
          <p:nvPr/>
        </p:nvCxnSpPr>
        <p:spPr>
          <a:xfrm flipH="1">
            <a:off x="1676400" y="4419600"/>
            <a:ext cx="0" cy="685800"/>
          </a:xfrm>
          <a:prstGeom prst="line">
            <a:avLst/>
          </a:prstGeom>
          <a:noFill/>
          <a:ln w="28575">
            <a:solidFill>
              <a:schemeClr val="accent2"/>
            </a:solidFill>
            <a:miter lim="800000"/>
          </a:ln>
        </p:spPr>
      </p:cxnSp>
      <p:sp>
        <p:nvSpPr>
          <p:cNvPr id="517124" name=""/>
          <p:cNvSpPr/>
          <p:nvPr/>
        </p:nvSpPr>
        <p:spPr>
          <a:xfrm rot="21300000">
            <a:off x="1676400" y="4419600"/>
            <a:ext cx="838200" cy="533400"/>
          </a:xfrm>
          <a:prstGeom prst="wave">
            <a:avLst>
              <a:gd name="adj1" fmla="val 12500"/>
              <a:gd name="adj2" fmla="val -1639"/>
            </a:avLst>
          </a:prstGeom>
          <a:solidFill>
            <a:schemeClr val="accent2"/>
          </a:solidFill>
          <a:ln>
            <a:noFill/>
            <a:round/>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cxnSp>
        <p:nvCxnSpPr>
          <p:cNvPr id="517125" name=""/>
          <p:cNvCxnSpPr/>
          <p:nvPr/>
        </p:nvCxnSpPr>
        <p:spPr>
          <a:xfrm flipH="1">
            <a:off x="7543800" y="4572000"/>
            <a:ext cx="0" cy="685800"/>
          </a:xfrm>
          <a:prstGeom prst="line">
            <a:avLst/>
          </a:prstGeom>
          <a:noFill/>
          <a:ln w="28575">
            <a:solidFill>
              <a:schemeClr val="accent2"/>
            </a:solidFill>
            <a:miter lim="800000"/>
          </a:ln>
        </p:spPr>
      </p:cxnSp>
      <p:sp>
        <p:nvSpPr>
          <p:cNvPr id="517126" name=""/>
          <p:cNvSpPr/>
          <p:nvPr/>
        </p:nvSpPr>
        <p:spPr>
          <a:xfrm rot="21300000">
            <a:off x="7543800" y="4572000"/>
            <a:ext cx="838200" cy="533400"/>
          </a:xfrm>
          <a:prstGeom prst="wave">
            <a:avLst>
              <a:gd name="adj1" fmla="val 12500"/>
              <a:gd name="adj2" fmla="val -1639"/>
            </a:avLst>
          </a:prstGeom>
          <a:solidFill>
            <a:schemeClr val="accent2"/>
          </a:solidFill>
          <a:ln>
            <a:noFill/>
            <a:round/>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sp>
        <p:nvSpPr>
          <p:cNvPr id="517127" name=""/>
          <p:cNvSpPr/>
          <p:nvPr/>
        </p:nvSpPr>
        <p:spPr>
          <a:xfrm rot="21300000">
            <a:off x="4664075" y="5445125"/>
            <a:ext cx="1276350" cy="762000"/>
          </a:xfrm>
          <a:prstGeom prst="wave">
            <a:avLst>
              <a:gd name="adj1" fmla="val 12500"/>
              <a:gd name="adj2" fmla="val -1639"/>
            </a:avLst>
          </a:prstGeom>
          <a:solidFill>
            <a:srgbClr val="FFFFFF"/>
          </a:solidFill>
          <a:ln>
            <a:solidFill>
              <a:schemeClr val="tx1"/>
            </a:solidFill>
            <a:round/>
          </a:ln>
        </p:spPr>
        <p:txBody>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defRPr>
            </a:lvl5pPr>
          </a:lstStyle>
          <a:p/>
        </p:txBody>
      </p:sp>
      <p:cxnSp>
        <p:nvCxnSpPr>
          <p:cNvPr id="517128" name=""/>
          <p:cNvCxnSpPr/>
          <p:nvPr/>
        </p:nvCxnSpPr>
        <p:spPr>
          <a:xfrm flipH="1">
            <a:off x="4703762" y="5589588"/>
            <a:ext cx="0" cy="862012"/>
          </a:xfrm>
          <a:prstGeom prst="line">
            <a:avLst/>
          </a:prstGeom>
          <a:noFill/>
          <a:ln w="28575">
            <a:solidFill>
              <a:schemeClr val="tx1"/>
            </a:solidFill>
            <a:miter lim="800000"/>
          </a:ln>
        </p:spPr>
      </p:cxnSp>
      <p:grpSp>
        <p:nvGrpSpPr>
          <p:cNvPr id="517129" name=""/>
          <p:cNvGrpSpPr/>
          <p:nvPr/>
        </p:nvGrpSpPr>
        <p:grpSpPr>
          <a:xfrm>
            <a:off x="838200" y="533400"/>
            <a:ext cx="2971800" cy="457200"/>
            <a:chOff x="960" y="336"/>
            <a:chExt cx="1872" cy="288"/>
          </a:xfrm>
        </p:grpSpPr>
        <p:sp>
          <p:nvSpPr>
            <p:cNvPr id="517130" name=""/>
            <p:cNvSpPr/>
            <p:nvPr/>
          </p:nvSpPr>
          <p:spPr>
            <a:xfrm>
              <a:off x="960" y="336"/>
              <a:ext cx="1536" cy="288"/>
            </a:xfrm>
            <a:prstGeom prst="rect">
              <a:avLst/>
            </a:prstGeom>
            <a:solidFill>
              <a:srgbClr val="009900"/>
            </a:solidFill>
            <a:ln>
              <a:noFill/>
              <a:miter lim="800000"/>
            </a:ln>
          </p:spPr>
          <p:txBody>
            <a:bodyPr wrap="none" anchor="ctr" anchorCtr="0"/>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lgn="ctr"/>
              <a:r>
                <a:rPr kumimoji="1" lang="zh-CN" altLang="en-US" sz="2400">
                  <a:solidFill>
                    <a:srgbClr val="000000"/>
                  </a:solidFill>
                  <a:effectLst>
                    <a:outerShdw blurRad="38100" dist="38100" dir="2700000" algn="tl">
                      <a:schemeClr val="bg2"/>
                    </a:outerShdw>
                  </a:effectLst>
                  <a:latin typeface="Times New Roman" pitchFamily="18" charset="0"/>
                  <a:ea typeface="方正姚体"/>
                </a:rPr>
                <a:t>明日正午进攻</a:t>
              </a:r>
            </a:p>
          </p:txBody>
        </p:sp>
        <p:cxnSp>
          <p:nvCxnSpPr>
            <p:cNvPr id="517131" name=""/>
            <p:cNvCxnSpPr/>
            <p:nvPr/>
          </p:nvCxnSpPr>
          <p:spPr>
            <a:xfrm>
              <a:off x="2496" y="480"/>
              <a:ext cx="336" cy="0"/>
            </a:xfrm>
            <a:prstGeom prst="line">
              <a:avLst/>
            </a:prstGeom>
            <a:noFill/>
            <a:ln w="76200">
              <a:solidFill>
                <a:srgbClr val="008000"/>
              </a:solidFill>
              <a:miter lim="800000"/>
              <a:tailEnd type="triangle"/>
            </a:ln>
          </p:spPr>
        </p:cxnSp>
      </p:grpSp>
      <p:grpSp>
        <p:nvGrpSpPr>
          <p:cNvPr id="517132" name=""/>
          <p:cNvGrpSpPr/>
          <p:nvPr/>
        </p:nvGrpSpPr>
        <p:grpSpPr>
          <a:xfrm>
            <a:off x="5638800" y="533400"/>
            <a:ext cx="2971800" cy="457200"/>
            <a:chOff x="960" y="336"/>
            <a:chExt cx="1872" cy="288"/>
          </a:xfrm>
        </p:grpSpPr>
        <p:sp>
          <p:nvSpPr>
            <p:cNvPr id="517133" name=""/>
            <p:cNvSpPr/>
            <p:nvPr/>
          </p:nvSpPr>
          <p:spPr>
            <a:xfrm>
              <a:off x="960" y="336"/>
              <a:ext cx="1536" cy="288"/>
            </a:xfrm>
            <a:prstGeom prst="rect">
              <a:avLst/>
            </a:prstGeom>
            <a:solidFill>
              <a:srgbClr val="009900"/>
            </a:solidFill>
            <a:ln>
              <a:noFill/>
              <a:miter lim="800000"/>
            </a:ln>
          </p:spPr>
          <p:txBody>
            <a:bodyPr wrap="none" anchor="ctr" anchorCtr="0"/>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lgn="ctr"/>
              <a:r>
                <a:rPr kumimoji="1" lang="zh-CN" altLang="en-US" sz="2400">
                  <a:solidFill>
                    <a:srgbClr val="000000"/>
                  </a:solidFill>
                  <a:effectLst>
                    <a:outerShdw blurRad="38100" dist="38100" dir="2700000" algn="tl">
                      <a:schemeClr val="bg2"/>
                    </a:outerShdw>
                  </a:effectLst>
                  <a:latin typeface="Times New Roman" pitchFamily="18" charset="0"/>
                  <a:ea typeface="方正姚体"/>
                </a:rPr>
                <a:t>明日正午进攻</a:t>
              </a:r>
            </a:p>
          </p:txBody>
        </p:sp>
        <p:cxnSp>
          <p:nvCxnSpPr>
            <p:cNvPr id="517134" name=""/>
            <p:cNvCxnSpPr/>
            <p:nvPr/>
          </p:nvCxnSpPr>
          <p:spPr>
            <a:xfrm>
              <a:off x="2496" y="480"/>
              <a:ext cx="336" cy="0"/>
            </a:xfrm>
            <a:prstGeom prst="line">
              <a:avLst/>
            </a:prstGeom>
            <a:noFill/>
            <a:ln w="76200">
              <a:solidFill>
                <a:srgbClr val="008000"/>
              </a:solidFill>
              <a:miter lim="800000"/>
              <a:tailEnd type="triangle"/>
            </a:ln>
          </p:spPr>
        </p:cxnSp>
      </p:grpSp>
      <p:cxnSp>
        <p:nvCxnSpPr>
          <p:cNvPr id="517135" name=""/>
          <p:cNvCxnSpPr/>
          <p:nvPr/>
        </p:nvCxnSpPr>
        <p:spPr>
          <a:xfrm>
            <a:off x="3886200" y="762000"/>
            <a:ext cx="1676400" cy="0"/>
          </a:xfrm>
          <a:prstGeom prst="line">
            <a:avLst/>
          </a:prstGeom>
          <a:noFill/>
          <a:ln w="38100">
            <a:solidFill>
              <a:srgbClr val="008000"/>
            </a:solidFill>
            <a:prstDash val="dash"/>
            <a:miter lim="800000"/>
          </a:ln>
        </p:spPr>
      </p:cxnSp>
      <p:sp>
        <p:nvSpPr>
          <p:cNvPr id="517136" name=""/>
          <p:cNvSpPr/>
          <p:nvPr/>
        </p:nvSpPr>
        <p:spPr>
          <a:xfrm>
            <a:off x="304800" y="1239838"/>
            <a:ext cx="8420891"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r>
              <a:rPr kumimoji="1" lang="zh-CN" altLang="en-US" sz="2400">
                <a:solidFill>
                  <a:srgbClr val="000000"/>
                </a:solidFill>
                <a:latin typeface="Times New Roman" pitchFamily="18" charset="0"/>
                <a:ea typeface="方正姚体"/>
              </a:rPr>
              <a:t>如果情况如上所述，次日蓝军 </a:t>
            </a:r>
            <a:r>
              <a:rPr kumimoji="1" lang="en-US" altLang="zh-CN" sz="2400">
                <a:solidFill>
                  <a:srgbClr val="000000"/>
                </a:solidFill>
                <a:latin typeface="Times New Roman" pitchFamily="18" charset="0"/>
                <a:ea typeface="方正姚体"/>
              </a:rPr>
              <a:t>1 </a:t>
            </a:r>
            <a:r>
              <a:rPr kumimoji="1" lang="zh-CN" altLang="en-US" sz="2400">
                <a:solidFill>
                  <a:srgbClr val="000000"/>
                </a:solidFill>
                <a:latin typeface="Times New Roman" pitchFamily="18" charset="0"/>
                <a:ea typeface="方正姚体"/>
              </a:rPr>
              <a:t>和蓝军 </a:t>
            </a:r>
            <a:r>
              <a:rPr kumimoji="1" lang="en-US" altLang="zh-CN" sz="2400">
                <a:solidFill>
                  <a:srgbClr val="000000"/>
                </a:solidFill>
                <a:latin typeface="Times New Roman" pitchFamily="18" charset="0"/>
                <a:ea typeface="方正姚体"/>
              </a:rPr>
              <a:t>2 </a:t>
            </a:r>
            <a:r>
              <a:rPr kumimoji="1" lang="zh-CN" altLang="en-US" sz="2400">
                <a:solidFill>
                  <a:srgbClr val="000000"/>
                </a:solidFill>
                <a:latin typeface="Times New Roman" pitchFamily="18" charset="0"/>
                <a:ea typeface="方正姚体"/>
              </a:rPr>
              <a:t>的协同进攻必定获胜。</a:t>
            </a:r>
          </a:p>
        </p:txBody>
      </p:sp>
      <p:sp>
        <p:nvSpPr>
          <p:cNvPr id="517137" name=""/>
          <p:cNvSpPr/>
          <p:nvPr/>
        </p:nvSpPr>
        <p:spPr>
          <a:xfrm>
            <a:off x="990600" y="1828800"/>
            <a:ext cx="6895368"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r>
              <a:rPr kumimoji="1" lang="zh-CN" altLang="en-US" sz="2400">
                <a:solidFill>
                  <a:srgbClr val="000000"/>
                </a:solidFill>
                <a:latin typeface="Times New Roman" pitchFamily="18" charset="0"/>
                <a:ea typeface="方正姚体"/>
              </a:rPr>
              <a:t>但情况并非如此简单。因为所发的报文可能会丢失。</a:t>
            </a:r>
          </a:p>
        </p:txBody>
      </p:sp>
      <p:grpSp>
        <p:nvGrpSpPr>
          <p:cNvPr id="517138" name=""/>
          <p:cNvGrpSpPr/>
          <p:nvPr/>
        </p:nvGrpSpPr>
        <p:grpSpPr>
          <a:xfrm>
            <a:off x="838200" y="2590800"/>
            <a:ext cx="2971800" cy="457200"/>
            <a:chOff x="960" y="336"/>
            <a:chExt cx="1872" cy="288"/>
          </a:xfrm>
        </p:grpSpPr>
        <p:sp>
          <p:nvSpPr>
            <p:cNvPr id="517139" name=""/>
            <p:cNvSpPr/>
            <p:nvPr/>
          </p:nvSpPr>
          <p:spPr>
            <a:xfrm>
              <a:off x="960" y="336"/>
              <a:ext cx="1536" cy="288"/>
            </a:xfrm>
            <a:prstGeom prst="rect">
              <a:avLst/>
            </a:prstGeom>
            <a:solidFill>
              <a:srgbClr val="009900"/>
            </a:solidFill>
            <a:ln>
              <a:noFill/>
              <a:miter lim="800000"/>
            </a:ln>
          </p:spPr>
          <p:txBody>
            <a:bodyPr wrap="none" anchor="ctr" anchorCtr="0"/>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lgn="ctr"/>
              <a:r>
                <a:rPr kumimoji="1" lang="zh-CN" altLang="en-US" sz="2400">
                  <a:solidFill>
                    <a:srgbClr val="000000"/>
                  </a:solidFill>
                  <a:effectLst>
                    <a:outerShdw blurRad="38100" dist="38100" dir="2700000" algn="tl">
                      <a:schemeClr val="bg2"/>
                    </a:outerShdw>
                  </a:effectLst>
                  <a:latin typeface="Times New Roman" pitchFamily="18" charset="0"/>
                  <a:ea typeface="方正姚体"/>
                </a:rPr>
                <a:t>明日正午进攻</a:t>
              </a:r>
            </a:p>
          </p:txBody>
        </p:sp>
        <p:cxnSp>
          <p:nvCxnSpPr>
            <p:cNvPr id="517140" name=""/>
            <p:cNvCxnSpPr/>
            <p:nvPr/>
          </p:nvCxnSpPr>
          <p:spPr>
            <a:xfrm>
              <a:off x="2496" y="480"/>
              <a:ext cx="336" cy="0"/>
            </a:xfrm>
            <a:prstGeom prst="line">
              <a:avLst/>
            </a:prstGeom>
            <a:noFill/>
            <a:ln w="76200">
              <a:solidFill>
                <a:srgbClr val="008000"/>
              </a:solidFill>
              <a:miter lim="800000"/>
              <a:tailEnd type="triangle"/>
            </a:ln>
          </p:spPr>
        </p:cxnSp>
      </p:grpSp>
      <p:cxnSp>
        <p:nvCxnSpPr>
          <p:cNvPr id="517141" name=""/>
          <p:cNvCxnSpPr/>
          <p:nvPr/>
        </p:nvCxnSpPr>
        <p:spPr>
          <a:xfrm>
            <a:off x="3886200" y="2819400"/>
            <a:ext cx="990600" cy="0"/>
          </a:xfrm>
          <a:prstGeom prst="line">
            <a:avLst/>
          </a:prstGeom>
          <a:noFill/>
          <a:ln w="38100">
            <a:solidFill>
              <a:srgbClr val="008000"/>
            </a:solidFill>
            <a:prstDash val="dash"/>
            <a:miter lim="800000"/>
          </a:ln>
        </p:spPr>
      </p:cxnSp>
      <p:sp>
        <p:nvSpPr>
          <p:cNvPr id="517142" name=""/>
          <p:cNvSpPr/>
          <p:nvPr/>
        </p:nvSpPr>
        <p:spPr>
          <a:xfrm>
            <a:off x="4648200" y="2209800"/>
            <a:ext cx="2286000" cy="1447800"/>
          </a:xfrm>
          <a:prstGeom prst="irregularSeal1">
            <a:avLst/>
          </a:prstGeom>
          <a:solidFill>
            <a:srgbClr val="FF6600"/>
          </a:solidFill>
          <a:ln>
            <a:noFill/>
            <a:miter lim="800000"/>
          </a:ln>
        </p:spPr>
        <p:txBody>
          <a:bodyPr wrap="none" anchor="ctr" anchorCtr="0"/>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lgn="ctr"/>
            <a:r>
              <a:rPr kumimoji="1" lang="zh-CN" altLang="en-US" sz="2800">
                <a:solidFill>
                  <a:srgbClr val="000000"/>
                </a:solidFill>
                <a:latin typeface="Times New Roman" pitchFamily="18" charset="0"/>
                <a:ea typeface="方正姚体"/>
              </a:rPr>
              <a:t>丢失</a:t>
            </a:r>
            <a:r>
              <a:rPr kumimoji="1" lang="en-US" altLang="zh-CN" sz="2800">
                <a:solidFill>
                  <a:srgbClr val="000000"/>
                </a:solidFill>
                <a:latin typeface="Times New Roman" pitchFamily="18" charset="0"/>
                <a:ea typeface="方正姚体"/>
              </a:rPr>
              <a:t>!</a:t>
            </a:r>
          </a:p>
        </p:txBody>
      </p:sp>
      <p:sp>
        <p:nvSpPr>
          <p:cNvPr id="517143" name=""/>
          <p:cNvSpPr/>
          <p:nvPr/>
        </p:nvSpPr>
        <p:spPr>
          <a:xfrm>
            <a:off x="3879850" y="5805488"/>
            <a:ext cx="793272"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r>
              <a:rPr kumimoji="1" lang="zh-CN" altLang="en-US" sz="2400">
                <a:solidFill>
                  <a:srgbClr val="000000"/>
                </a:solidFill>
                <a:latin typeface="Times New Roman" pitchFamily="18" charset="0"/>
                <a:ea typeface="方正姚体"/>
              </a:rPr>
              <a:t>白军</a:t>
            </a:r>
          </a:p>
        </p:txBody>
      </p:sp>
      <p:sp>
        <p:nvSpPr>
          <p:cNvPr id="517144" name=""/>
          <p:cNvSpPr/>
          <p:nvPr/>
        </p:nvSpPr>
        <p:spPr>
          <a:xfrm>
            <a:off x="533400" y="4495800"/>
            <a:ext cx="1022101"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r>
              <a:rPr kumimoji="1" lang="zh-CN" altLang="en-US" sz="2400">
                <a:solidFill>
                  <a:srgbClr val="000000"/>
                </a:solidFill>
                <a:latin typeface="Times New Roman" pitchFamily="18" charset="0"/>
                <a:ea typeface="方正姚体"/>
              </a:rPr>
              <a:t>蓝军 </a:t>
            </a:r>
            <a:r>
              <a:rPr kumimoji="1" lang="en-US" altLang="zh-CN" sz="2400">
                <a:solidFill>
                  <a:srgbClr val="000000"/>
                </a:solidFill>
                <a:latin typeface="Times New Roman" pitchFamily="18" charset="0"/>
                <a:ea typeface="方正姚体"/>
              </a:rPr>
              <a:t>1</a:t>
            </a:r>
          </a:p>
        </p:txBody>
      </p:sp>
      <p:sp>
        <p:nvSpPr>
          <p:cNvPr id="517145" name=""/>
          <p:cNvSpPr/>
          <p:nvPr/>
        </p:nvSpPr>
        <p:spPr>
          <a:xfrm>
            <a:off x="6521450" y="4648200"/>
            <a:ext cx="1022101"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r>
              <a:rPr kumimoji="1" lang="zh-CN" altLang="en-US" sz="2400">
                <a:solidFill>
                  <a:srgbClr val="000000"/>
                </a:solidFill>
                <a:latin typeface="Times New Roman" pitchFamily="18" charset="0"/>
                <a:ea typeface="方正姚体"/>
              </a:rPr>
              <a:t>蓝军 </a:t>
            </a:r>
            <a:r>
              <a:rPr kumimoji="1" lang="en-US" altLang="zh-CN" sz="2400">
                <a:solidFill>
                  <a:srgbClr val="000000"/>
                </a:solidFill>
                <a:latin typeface="Times New Roman" pitchFamily="18" charset="0"/>
                <a:ea typeface="方正姚体"/>
              </a:rPr>
              <a:t>2</a:t>
            </a:r>
          </a:p>
        </p:txBody>
      </p:sp>
      <p:sp>
        <p:nvSpPr>
          <p:cNvPr id="517146" name=""/>
          <p:cNvSpPr/>
          <p:nvPr/>
        </p:nvSpPr>
        <p:spPr>
          <a:xfrm>
            <a:off x="990600" y="3602038"/>
            <a:ext cx="6590263" cy="457657"/>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a:solidFill>
                  <a:schemeClr val="tx1"/>
                </a:solidFill>
                <a:latin typeface="Arial"/>
              </a:defRPr>
            </a:lvl5pPr>
          </a:lstStyle>
          <a:p>
            <a:pPr lvl="0"/>
            <a:r>
              <a:rPr kumimoji="1" lang="zh-CN" altLang="en-US" sz="2400">
                <a:solidFill>
                  <a:srgbClr val="000000"/>
                </a:solidFill>
                <a:latin typeface="Times New Roman" pitchFamily="18" charset="0"/>
                <a:ea typeface="方正姚体"/>
              </a:rPr>
              <a:t>因此蓝军 </a:t>
            </a:r>
            <a:r>
              <a:rPr kumimoji="1" lang="en-US" altLang="zh-CN" sz="2400">
                <a:solidFill>
                  <a:srgbClr val="000000"/>
                </a:solidFill>
                <a:latin typeface="Times New Roman" pitchFamily="18" charset="0"/>
                <a:ea typeface="方正姚体"/>
              </a:rPr>
              <a:t>1 </a:t>
            </a:r>
            <a:r>
              <a:rPr kumimoji="1" lang="zh-CN" altLang="en-US" sz="2400">
                <a:solidFill>
                  <a:srgbClr val="000000"/>
                </a:solidFill>
                <a:latin typeface="Times New Roman" pitchFamily="18" charset="0"/>
                <a:ea typeface="方正姚体"/>
              </a:rPr>
              <a:t>必须在收到蓝军 </a:t>
            </a:r>
            <a:r>
              <a:rPr kumimoji="1" lang="en-US" altLang="zh-CN" sz="2400">
                <a:solidFill>
                  <a:srgbClr val="000000"/>
                </a:solidFill>
                <a:latin typeface="Times New Roman" pitchFamily="18" charset="0"/>
                <a:ea typeface="方正姚体"/>
              </a:rPr>
              <a:t>2 </a:t>
            </a:r>
            <a:r>
              <a:rPr kumimoji="1" lang="zh-CN" altLang="en-US" sz="2400">
                <a:solidFill>
                  <a:srgbClr val="000000"/>
                </a:solidFill>
                <a:latin typeface="Times New Roman" pitchFamily="18" charset="0"/>
                <a:ea typeface="方正姚体"/>
              </a:rPr>
              <a:t>的确认后才能进攻</a:t>
            </a:r>
          </a:p>
        </p:txBody>
      </p:sp>
      <p:sp>
        <p:nvSpPr>
          <p:cNvPr id="517147" name="Slide Number Placeholder 1"/>
          <p:cNvSpPr>
            <a:spLocks noGrp="1"/>
          </p:cNvSpPr>
          <p:nvPr>
            <p:ph type="sldNum" sz="quarter"/>
          </p:nvPr>
        </p:nvSpPr>
        <p:spPr/>
        <p:txBody>
          <a:bodyPr/>
          <a:lstStyle/>
          <a:p>
            <a:pPr lvl="0" algn="ctr"/>
            <a:fld id="{B75F4BC2-1B03-4CB4-BDAF-960FF40C8F97}" type="slidenum">
              <a:rPr lang="zh-CN" altLang="en-US" sz="1400">
                <a:solidFill>
                  <a:srgbClr val="000000"/>
                </a:solidFill>
                <a:ea typeface="方正姚体"/>
              </a:rPr>
              <a:t>17</a:t>
            </a:fld>
            <a:endParaRPr lang="en-US">
              <a:solidFill>
                <a:srgbClr val="000000"/>
              </a:solidFill>
              <a:ea typeface="方正姚体"/>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nodeType="clickEffect">
                                  <p:stCondLst>
                                    <p:cond delay="0"/>
                                  </p:stCondLst>
                                  <p:childTnLst>
                                    <p:set>
                                      <p:cBhvr additive="base">
                                        <p:cTn id="6" dur="1" fill="hold">
                                          <p:stCondLst>
                                            <p:cond delay="0"/>
                                          </p:stCondLst>
                                        </p:cTn>
                                        <p:tgtEl>
                                          <p:spTgt spid="517129"/>
                                        </p:tgtEl>
                                        <p:attrNameLst>
                                          <p:attrName>style.visibility</p:attrName>
                                        </p:attrNameLst>
                                      </p:cBhvr>
                                      <p:to>
                                        <p:strVal val="visible"/>
                                      </p:to>
                                    </p:set>
                                    <p:animEffect transition="in" filter="wipe(left)">
                                      <p:cBhvr additive="base">
                                        <p:cTn id="7" dur="500"/>
                                        <p:tgtEl>
                                          <p:spTgt spid="517129"/>
                                        </p:tgtEl>
                                      </p:cBhvr>
                                    </p:animEffect>
                                  </p:childTnLst>
                                </p:cTn>
                              </p:par>
                            </p:childTnLst>
                          </p:cTn>
                        </p:par>
                        <p:par>
                          <p:cTn id="8" fill="hold" nodeType="afterGroup">
                            <p:stCondLst>
                              <p:cond delay="500"/>
                            </p:stCondLst>
                            <p:childTnLst>
                              <p:par>
                                <p:cTn id="9" presetID="22" presetClass="entr" presetSubtype="8" dur="500" fill="hold" nodeType="afterEffect">
                                  <p:stCondLst>
                                    <p:cond delay="500"/>
                                  </p:stCondLst>
                                  <p:childTnLst>
                                    <p:set>
                                      <p:cBhvr additive="base">
                                        <p:cTn id="10" dur="1" fill="hold">
                                          <p:stCondLst>
                                            <p:cond delay="0"/>
                                          </p:stCondLst>
                                        </p:cTn>
                                        <p:tgtEl>
                                          <p:spTgt spid="517135"/>
                                        </p:tgtEl>
                                        <p:attrNameLst>
                                          <p:attrName>style.visibility</p:attrName>
                                        </p:attrNameLst>
                                      </p:cBhvr>
                                      <p:to>
                                        <p:strVal val="visible"/>
                                      </p:to>
                                    </p:set>
                                    <p:animEffect transition="in" filter="wipe(left)">
                                      <p:cBhvr additive="base">
                                        <p:cTn id="11" dur="500"/>
                                        <p:tgtEl>
                                          <p:spTgt spid="517135"/>
                                        </p:tgtEl>
                                      </p:cBhvr>
                                    </p:animEffect>
                                  </p:childTnLst>
                                </p:cTn>
                              </p:par>
                            </p:childTnLst>
                          </p:cTn>
                        </p:par>
                        <p:par>
                          <p:cTn id="12" fill="hold" nodeType="afterGroup">
                            <p:stCondLst>
                              <p:cond delay="1500"/>
                            </p:stCondLst>
                            <p:childTnLst>
                              <p:par>
                                <p:cTn id="13" presetID="22" presetClass="entr" presetSubtype="8" dur="500" fill="hold" nodeType="afterEffect">
                                  <p:stCondLst>
                                    <p:cond delay="1000"/>
                                  </p:stCondLst>
                                  <p:childTnLst>
                                    <p:set>
                                      <p:cBhvr additive="base">
                                        <p:cTn id="14" dur="1" fill="hold">
                                          <p:stCondLst>
                                            <p:cond delay="0"/>
                                          </p:stCondLst>
                                        </p:cTn>
                                        <p:tgtEl>
                                          <p:spTgt spid="517132"/>
                                        </p:tgtEl>
                                        <p:attrNameLst>
                                          <p:attrName>style.visibility</p:attrName>
                                        </p:attrNameLst>
                                      </p:cBhvr>
                                      <p:to>
                                        <p:strVal val="visible"/>
                                      </p:to>
                                    </p:set>
                                    <p:animEffect transition="in" filter="wipe(left)">
                                      <p:cBhvr additive="base">
                                        <p:cTn id="15" dur="500"/>
                                        <p:tgtEl>
                                          <p:spTgt spid="517132"/>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1" presetClass="entr" presetSubtype="0" dur="500" fill="hold" grpId="0" nodeType="clickEffect">
                                  <p:stCondLst>
                                    <p:cond delay="0"/>
                                  </p:stCondLst>
                                  <p:childTnLst>
                                    <p:set>
                                      <p:cBhvr additive="base">
                                        <p:cTn id="19" dur="1" fill="hold">
                                          <p:stCondLst>
                                            <p:cond delay="499"/>
                                          </p:stCondLst>
                                        </p:cTn>
                                        <p:tgtEl>
                                          <p:spTgt spid="517136"/>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afterGroup">
                            <p:stCondLst>
                              <p:cond delay="0"/>
                            </p:stCondLst>
                            <p:childTnLst>
                              <p:par>
                                <p:cTn id="22" presetID="1" presetClass="entr" presetSubtype="0" dur="500" fill="hold" grpId="1" nodeType="clickEffect">
                                  <p:stCondLst>
                                    <p:cond delay="0"/>
                                  </p:stCondLst>
                                  <p:childTnLst>
                                    <p:set>
                                      <p:cBhvr additive="base">
                                        <p:cTn id="23" dur="1" fill="hold">
                                          <p:stCondLst>
                                            <p:cond delay="499"/>
                                          </p:stCondLst>
                                        </p:cTn>
                                        <p:tgtEl>
                                          <p:spTgt spid="517137"/>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afterGroup">
                            <p:stCondLst>
                              <p:cond delay="0"/>
                            </p:stCondLst>
                            <p:childTnLst>
                              <p:par>
                                <p:cTn id="26" presetID="22" presetClass="entr" presetSubtype="8" dur="500" fill="hold" nodeType="clickEffect">
                                  <p:stCondLst>
                                    <p:cond delay="0"/>
                                  </p:stCondLst>
                                  <p:childTnLst>
                                    <p:set>
                                      <p:cBhvr additive="base">
                                        <p:cTn id="27" dur="1" fill="hold">
                                          <p:stCondLst>
                                            <p:cond delay="0"/>
                                          </p:stCondLst>
                                        </p:cTn>
                                        <p:tgtEl>
                                          <p:spTgt spid="517138"/>
                                        </p:tgtEl>
                                        <p:attrNameLst>
                                          <p:attrName>style.visibility</p:attrName>
                                        </p:attrNameLst>
                                      </p:cBhvr>
                                      <p:to>
                                        <p:strVal val="visible"/>
                                      </p:to>
                                    </p:set>
                                    <p:animEffect transition="in" filter="wipe(left)">
                                      <p:cBhvr additive="base">
                                        <p:cTn id="28" dur="500"/>
                                        <p:tgtEl>
                                          <p:spTgt spid="517138"/>
                                        </p:tgtEl>
                                      </p:cBhvr>
                                    </p:animEffect>
                                  </p:childTnLst>
                                </p:cTn>
                              </p:par>
                            </p:childTnLst>
                          </p:cTn>
                        </p:par>
                        <p:par>
                          <p:cTn id="29" fill="hold" nodeType="afterGroup">
                            <p:stCondLst>
                              <p:cond delay="500"/>
                            </p:stCondLst>
                            <p:childTnLst>
                              <p:par>
                                <p:cTn id="30" presetID="22" presetClass="entr" presetSubtype="8" dur="500" fill="hold" nodeType="afterEffect">
                                  <p:stCondLst>
                                    <p:cond delay="500"/>
                                  </p:stCondLst>
                                  <p:childTnLst>
                                    <p:set>
                                      <p:cBhvr additive="base">
                                        <p:cTn id="31" dur="1" fill="hold">
                                          <p:stCondLst>
                                            <p:cond delay="0"/>
                                          </p:stCondLst>
                                        </p:cTn>
                                        <p:tgtEl>
                                          <p:spTgt spid="517141"/>
                                        </p:tgtEl>
                                        <p:attrNameLst>
                                          <p:attrName>style.visibility</p:attrName>
                                        </p:attrNameLst>
                                      </p:cBhvr>
                                      <p:to>
                                        <p:strVal val="visible"/>
                                      </p:to>
                                    </p:set>
                                    <p:animEffect transition="in" filter="wipe(left)">
                                      <p:cBhvr additive="base">
                                        <p:cTn id="32" dur="500"/>
                                        <p:tgtEl>
                                          <p:spTgt spid="517141"/>
                                        </p:tgtEl>
                                      </p:cBhvr>
                                    </p:animEffect>
                                  </p:childTnLst>
                                </p:cTn>
                              </p:par>
                            </p:childTnLst>
                          </p:cTn>
                        </p:par>
                        <p:par>
                          <p:cTn id="33" fill="hold" nodeType="afterGroup">
                            <p:stCondLst>
                              <p:cond delay="1500"/>
                            </p:stCondLst>
                            <p:childTnLst>
                              <p:par>
                                <p:cTn id="34" presetID="23" presetClass="entr" presetSubtype="16" dur="500" fill="hold" grpId="2" nodeType="afterEffect">
                                  <p:stCondLst>
                                    <p:cond delay="1000"/>
                                  </p:stCondLst>
                                  <p:childTnLst>
                                    <p:set>
                                      <p:cBhvr additive="base">
                                        <p:cTn id="35" dur="1" fill="hold">
                                          <p:stCondLst>
                                            <p:cond delay="0"/>
                                          </p:stCondLst>
                                        </p:cTn>
                                        <p:tgtEl>
                                          <p:spTgt spid="517142"/>
                                        </p:tgtEl>
                                        <p:attrNameLst>
                                          <p:attrName>style.visibility</p:attrName>
                                        </p:attrNameLst>
                                      </p:cBhvr>
                                      <p:to>
                                        <p:strVal val="visible"/>
                                      </p:to>
                                    </p:set>
                                    <p:anim calcmode="lin" valueType="num">
                                      <p:cBhvr additive="base">
                                        <p:cTn id="36" dur="500" fill="hold"/>
                                        <p:tgtEl>
                                          <p:spTgt spid="517142"/>
                                        </p:tgtEl>
                                        <p:attrNameLst>
                                          <p:attrName>ppt_w</p:attrName>
                                        </p:attrNameLst>
                                      </p:cBhvr>
                                      <p:tavLst>
                                        <p:tav tm="0">
                                          <p:val>
                                            <p:fltVal val="0"/>
                                          </p:val>
                                        </p:tav>
                                        <p:tav tm="100000">
                                          <p:val>
                                            <p:strVal val="#ppt_w"/>
                                          </p:val>
                                        </p:tav>
                                      </p:tavLst>
                                    </p:anim>
                                    <p:anim calcmode="lin" valueType="num">
                                      <p:cBhvr additive="base">
                                        <p:cTn id="37" dur="500" fill="hold"/>
                                        <p:tgtEl>
                                          <p:spTgt spid="517142"/>
                                        </p:tgtEl>
                                        <p:attrNameLst>
                                          <p:attrName>ppt_h</p:attrName>
                                        </p:attrNameLst>
                                      </p:cBhvr>
                                      <p:tavLst>
                                        <p:tav tm="0">
                                          <p:val>
                                            <p:fltVal val="0"/>
                                          </p:val>
                                        </p:tav>
                                        <p:tav tm="100000">
                                          <p:val>
                                            <p:strVal val="#ppt_h"/>
                                          </p:val>
                                        </p:tav>
                                      </p:tavLst>
                                    </p:anim>
                                  </p:childTnLst>
                                </p:cTn>
                              </p:par>
                            </p:childTnLst>
                          </p:cTn>
                        </p:par>
                        <p:par>
                          <p:cTn id="38" fill="hold" nodeType="afterGroup">
                            <p:stCondLst>
                              <p:cond delay="3000"/>
                            </p:stCondLst>
                            <p:childTnLst>
                              <p:par>
                                <p:cTn id="39" presetID="1" presetClass="entr" presetSubtype="0" dur="500" fill="hold" grpId="3" nodeType="afterEffect">
                                  <p:stCondLst>
                                    <p:cond delay="1500"/>
                                  </p:stCondLst>
                                  <p:childTnLst>
                                    <p:set>
                                      <p:cBhvr additive="base">
                                        <p:cTn id="40" dur="1" fill="hold">
                                          <p:stCondLst>
                                            <p:cond delay="499"/>
                                          </p:stCondLst>
                                        </p:cTn>
                                        <p:tgtEl>
                                          <p:spTgt spid="517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7136" grpId="0"/>
      <p:bldP spid="517137" grpId="1"/>
      <p:bldP spid="517142" grpId="2"/>
      <p:bldP spid="517146" grpId="3"/>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https://d.book118.com/376041004134010052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 overriden">
  <a:themeElements>
    <a:clrScheme name="">
      <a:dk1>
        <a:srgbClr val="666635"/>
      </a:dk1>
      <a:lt1>
        <a:srgbClr val="FFFFFF"/>
      </a:lt1>
      <a:dk2>
        <a:srgbClr val="25413E"/>
      </a:dk2>
      <a:lt2>
        <a:srgbClr val="B2B2B2"/>
      </a:lt2>
      <a:accent1>
        <a:srgbClr val="83AE4E"/>
      </a:accent1>
      <a:accent2>
        <a:srgbClr val="C78DD7"/>
      </a:accent2>
      <a:accent3>
        <a:srgbClr val="9BBB59"/>
      </a:accent3>
      <a:accent4>
        <a:srgbClr val="8064A2"/>
      </a:accent4>
      <a:accent5>
        <a:srgbClr val="4BACC6"/>
      </a:accent5>
      <a:accent6>
        <a:srgbClr val="F79646"/>
      </a:accent6>
      <a:hlink>
        <a:srgbClr val="3197BB"/>
      </a:hlink>
      <a:folHlink>
        <a:srgbClr val="878FA5"/>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2B166E"/>
        </a:dk1>
        <a:lt1>
          <a:srgbClr val="FFFFFF"/>
        </a:lt1>
        <a:dk2>
          <a:srgbClr val="336699"/>
        </a:dk2>
        <a:lt2>
          <a:srgbClr val="DDDDDD"/>
        </a:lt2>
        <a:accent1>
          <a:srgbClr val="458F8F"/>
        </a:accent1>
        <a:accent2>
          <a:srgbClr val="CCCC00"/>
        </a:accent2>
        <a:accent3>
          <a:srgbClr val="9BBB59"/>
        </a:accent3>
        <a:accent4>
          <a:srgbClr val="8064A2"/>
        </a:accent4>
        <a:accent5>
          <a:srgbClr val="4BACC6"/>
        </a:accent5>
        <a:accent6>
          <a:srgbClr val="F79646"/>
        </a:accent6>
        <a:hlink>
          <a:srgbClr val="9999FF"/>
        </a:hlink>
        <a:folHlink>
          <a:srgbClr val="6C9BBE"/>
        </a:folHlink>
      </a:clrScheme>
    </a:extraClrScheme>
    <a:extraClrScheme>
      <a:clrScheme name="">
        <a:dk1>
          <a:srgbClr val="1D528D"/>
        </a:dk1>
        <a:lt1>
          <a:srgbClr val="FFFFFF"/>
        </a:lt1>
        <a:dk2>
          <a:srgbClr val="000000"/>
        </a:dk2>
        <a:lt2>
          <a:srgbClr val="DDDDDD"/>
        </a:lt2>
        <a:accent1>
          <a:srgbClr val="B24242"/>
        </a:accent1>
        <a:accent2>
          <a:srgbClr val="CC9900"/>
        </a:accent2>
        <a:accent3>
          <a:srgbClr val="9BBB59"/>
        </a:accent3>
        <a:accent4>
          <a:srgbClr val="8064A2"/>
        </a:accent4>
        <a:accent5>
          <a:srgbClr val="4BACC6"/>
        </a:accent5>
        <a:accent6>
          <a:srgbClr val="F79646"/>
        </a:accent6>
        <a:hlink>
          <a:srgbClr val="808000"/>
        </a:hlink>
        <a:folHlink>
          <a:srgbClr val="969696"/>
        </a:folHlink>
      </a:clrScheme>
    </a:extraClrScheme>
    <a:extraClrScheme>
      <a:clrScheme name="">
        <a:dk1>
          <a:srgbClr val="666635"/>
        </a:dk1>
        <a:lt1>
          <a:srgbClr val="FFFFFF"/>
        </a:lt1>
        <a:dk2>
          <a:srgbClr val="25413E"/>
        </a:dk2>
        <a:lt2>
          <a:srgbClr val="B2B2B2"/>
        </a:lt2>
        <a:accent1>
          <a:srgbClr val="83AE4E"/>
        </a:accent1>
        <a:accent2>
          <a:srgbClr val="C78DD7"/>
        </a:accent2>
        <a:accent3>
          <a:srgbClr val="9BBB59"/>
        </a:accent3>
        <a:accent4>
          <a:srgbClr val="8064A2"/>
        </a:accent4>
        <a:accent5>
          <a:srgbClr val="4BACC6"/>
        </a:accent5>
        <a:accent6>
          <a:srgbClr val="F79646"/>
        </a:accent6>
        <a:hlink>
          <a:srgbClr val="3197BB"/>
        </a:hlink>
        <a:folHlink>
          <a:srgbClr val="878FA5"/>
        </a:folHlink>
      </a:clrScheme>
    </a:extraClrScheme>
  </a:extraClrSchemeLst>
</a:theme>
</file>

<file path=ppt/theme/themeOverride1.xml><?xml version="1.0" encoding="utf-8"?>
<a:themeOverride xmlns:r="http://schemas.openxmlformats.org/officeDocument/2006/relationships" xmlns:a="http://schemas.openxmlformats.org/drawingml/2006/main">
  <a:clrScheme name="">
    <a:dk1>
      <a:srgbClr val="666635"/>
    </a:dk1>
    <a:lt1>
      <a:srgbClr val="FFFFFF"/>
    </a:lt1>
    <a:dk2>
      <a:srgbClr val="25413E"/>
    </a:dk2>
    <a:lt2>
      <a:srgbClr val="B2B2B2"/>
    </a:lt2>
    <a:accent1>
      <a:srgbClr val="83AE4E"/>
    </a:accent1>
    <a:accent2>
      <a:srgbClr val="C78DD7"/>
    </a:accent2>
    <a:accent3>
      <a:srgbClr val="9BBB59"/>
    </a:accent3>
    <a:accent4>
      <a:srgbClr val="8064A2"/>
    </a:accent4>
    <a:accent5>
      <a:srgbClr val="4BACC6"/>
    </a:accent5>
    <a:accent6>
      <a:srgbClr val="F79646"/>
    </a:accent6>
    <a:hlink>
      <a:srgbClr val="3197BB"/>
    </a:hlink>
    <a:folHlink>
      <a:srgbClr val="878FA5"/>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Cambria</vt:lpstr>
      <vt:lpstr>宋体</vt:lpstr>
      <vt:lpstr>Wingdings</vt:lpstr>
      <vt:lpstr>方正姚体</vt:lpstr>
      <vt:lpstr>Times New Roman</vt:lpstr>
      <vt:lpstr>黑体</vt:lpstr>
      <vt:lpstr>Verdana</vt:lpstr>
      <vt:lpstr>Arial Narrow</vt:lpstr>
      <vt:lpstr>Office Theme</vt:lpstr>
      <vt:lpstr>PowerPoint Presentation</vt:lpstr>
      <vt:lpstr>内容提要</vt:lpstr>
      <vt:lpstr>协议设计概述</vt:lpstr>
      <vt:lpstr>协议例子</vt:lpstr>
      <vt:lpstr>电报(Telegraph)</vt:lpstr>
      <vt:lpstr>协议例子</vt:lpstr>
      <vt:lpstr>协议例子</vt:lpstr>
      <vt:lpstr>协议例子：报文(Messages)</vt:lpstr>
      <vt:lpstr>协议例子：差错控制</vt:lpstr>
      <vt:lpstr>协议例子：事故(Accident)</vt:lpstr>
      <vt:lpstr>协议例子：事故（Accident)</vt:lpstr>
      <vt:lpstr>协议例子：事故（Accident)</vt:lpstr>
      <vt:lpstr>协议例子：事故（Accident)</vt:lpstr>
      <vt:lpstr>协议例子：Lessons</vt:lpstr>
      <vt:lpstr>协议例子：Lessons (Cont.)</vt:lpstr>
      <vt:lpstr>一个简单的网络协议(蓝军与白军)</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2024-09-19T00:31:15.021</cp:lastPrinted>
  <dcterms:created xsi:type="dcterms:W3CDTF">2024-09-18T16:31:15Z</dcterms:created>
  <dcterms:modified xsi:type="dcterms:W3CDTF">2024-09-18T16:31:16Z</dcterms:modified>
</cp:coreProperties>
</file>