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DB7BD-ADC0-4E77-842B-E36C2535D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186F0-6041-416C-9466-2D4FAE652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F689A-D652-4134-A620-EB8C01098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4DB17-BE1A-4C09-95AD-1BE246787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7842C5-051B-4DF5-A93B-7E1832B6C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6AFED0-F2FB-4335-9BFE-035FCB21B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9E6F8A-B3B5-4F0A-AB65-539676941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5195CE-9AD5-48B7-AE4E-F7E1923D6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85B280-DC85-4402-9C23-CA6763065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713D7-CE0D-4B2C-AD3C-F18026C33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C4833-14DD-4EE1-BD46-B0B4F68C0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04101012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2023年口腔医院工作总结和计划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业务发展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人员管理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设备与技术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医院管理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2023年，口腔医院诊疗服务量达到12万余人次，较去年增长了15%。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诊疗服务量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通过加强医疗质量管理，提高了诊疗效果，减少了医疗纠纷，患者满意度达到了95%。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医疗质量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为提高诊疗效率，口腔医院更新了部分医疗设备，如牙科综合治疗台、数字化口腔全景机等。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医疗设备更新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面对新冠疫情，口腔医院采取了多项措施，确保了诊疗工作的正常进行，同时保障了医护人员和患者的安全。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疫情防控工作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2023年工作回顾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口腔医院在种植牙、正畸、美学修复等领域取得了技术突破，提高了诊疗效果。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通过开展预约制、优化诊疗流程等措施，提高了患者就诊体验，减少了患者等待时间。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服务优化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口腔医院积极参与社会公益活动，如免费义诊、口腔健康宣教等，提高了社会影响力。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社会公益活动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加强团队建设，提高医护人员专业素养和团队协作能力，为患者提供更优质的口腔医疗服务。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工作亮点与成绩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部分医护人员医疗安全意识不够强，需加强培训和监管。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诊疗流程不够优化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患者沟通不足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部分诊疗流程仍需进一步优化，以提高工作效率。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在诊疗过程中，与患者的沟通不足，需加强医患沟通技巧培训。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58" r="19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业务量统计与分析是评估医院工作效果的重要依据，通过对2023年口腔医院业务量的统计和分析，可以了解医院运营状况和患者需求。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通过对每日、每月、每季度和年度的门诊量、手术量、检查量等数据的统计，分析业务量的变化趋势，找出业务量增长或下降的原因，为医院管理层制定决策提供数据支持。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业务量统计与分析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患者满意度调查是衡量医院服务质量的重要指标，通过调查可以了解患者对医院的评价和需求，为改进医疗服务提供依据。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定期开展患者满意度调查，了解患者对医生技术、服务态度、就医环境等方面的评价，收集患者意见和建议，针对问题进行改进，提高患者满意度。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24" r="85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医疗质量是医院的核心竞争力，通过制定和实施医疗质量提升措施，可以提高医疗服务水平，保障患者安全。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建立医疗质量管理体系，制定医疗质量标准和规范，加强医护人员的培训和教育，推行临床路径管理和单病种质控，确保医疗服务质量持续改进。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医疗质量提升措施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通过多种渠道招聘优秀口腔医生、护士和其他专业技术人员，提高医院整体水平。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人才引进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定期组织内部培训、进修和学术交流活动，提高员工的专业技能和服务水平。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人才培养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人才引进与培养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绩效考核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建立科学的绩效考核体系，对员工的工作表现进行客观、公正的评价。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激励措施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根据绩效考核结果，给予优秀员工物质和精神上的奖励，激发工作积极性。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绩效考核与激励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https://d.book118.com/376041010124010100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2024-09-24T14:47:51.365</cp:lastPrinted>
  <dcterms:created xsi:type="dcterms:W3CDTF">2024-09-24T06:47:51Z</dcterms:created>
  <dcterms:modified xsi:type="dcterms:W3CDTF">2024-09-24T06:47:53Z</dcterms:modified>
</cp:coreProperties>
</file>