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632FE-7547-4B42-BC4F-45CD4747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7F060-4689-4677-89E6-EC7B92A72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91C57-84F9-4A99-B2BB-1FFA12F7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E7DC8-9F10-43C6-A031-288C9AFD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1F41E-92AA-44D2-A85F-2D895B80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46A6A-217A-48DE-B5E3-4783D122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E3034-011E-4ABD-88DA-E9E235D1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BE935-07F1-46D7-92DA-28DD35F7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70F72-1B2C-44BE-B8A1-01F2A460A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29BCE-7641-4BC1-A525-5DF79629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02F00-3259-4B36-AF33-4CA75840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1232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届高考一轮复习语文学案课件：新高考人教版写作-情境任务作文审题\n## 1.情境任务作文概述及重要性\n### 1.1情境任务作文的定义与特点\n### 1.2情境任务作文与传统作文的区别\n### 1.3情境任务作文在高考写作中的重要性\n## 2.情境任务作文的审题策略\n### 2.1准确理解题目中的情境与任务\n### 2.2明确写作目的与要求\n### 2.3结合个人特长与兴趣进行选材\n## 3.情境任务作文的构思方法\n### 3.1运用思维导图进行文章结构规划\n### 3.2合理设置文章的开头、发展和结尾\n### 3.3运用修辞手法提升文章表现力\n## 4.情境任务作文的写作技巧\n### 4.1关注时事热点，丰富写作素材\n### 4.2学会运用例证和数据支持观点\n### 4.3注重文章的逻辑性与条理性\n## 5.情境任务作文的审题练习与案例分析\n### 5.1精选高考真题进行审题练习\n### 5.2分析优秀范文，学习审题与写作技巧\n### 5.3学生情境任务作文案例展示与点评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2024届高考一轮复习语文学案课件：新高考人教版写作-情境任务作文审题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情境任务作文概述及重要性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情境任务作文是一种新型的写作题型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进行写作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情境任务作文的特点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：写作内容受到情境与任务的限制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开放性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：留给作者较大的发挥空间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交际性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：注重读者意识，强调写作的沟通与交流功能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情境任务作文的定义与特点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情境任务作文与传统作文的区别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情境任务作文与传统作文的对比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写作目的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：情境任务作文注重实际应用，传统作文强调文学性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写作内容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：情境任务作文围绕特定情境和任务，传统作文题材多样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写作过程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：情境任务作文强调审题和构思，传统作文重视文采和技巧</a:t>
            </a:r>
            <a:endParaRPr/>
          </a:p>
        </p:txBody>
      </p:sp>
      <p:cxnSp>
        <p:nvCxnSpPr>
          <p:cNvPr id="18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情境任务作文在高考写作中的重要性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情境任务作文在高考写作中的地位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考查能力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：全面考查学生的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构思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评分依据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：符合评分标准，有助于提高写作得分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情境任务作文对学生的意义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实际应用能力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，提高写作水平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应对高考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的信心，提高考试成绩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情境任务作文的审题策略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准确理解题目中的情境与任务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仔细阅读题目，把握情境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，避免跑题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，确定写作重点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明确任务要求，理清写作目标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任务指令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，遵循写作方向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，保证文章立意准确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根据情境任务，明确写作目的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传达信息：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劝说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表达情感：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抒发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赞美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遵循评分标准，满足写作要求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：文章层次分明，逻辑性强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内容充实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：论据充分，观点明确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语言得体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：表达准确，符合文体要求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明确写作目的与要求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结合个人特长与兴趣进行选材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分析个人特长，发挥优势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：运用诗词、典故等丰富文章内涵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：运用论证、反驳等手法展示观点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结合兴趣选材，提高写作积极性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的题材，展示个性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的角度，创新思维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情境任务作文的构思方法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思维导图的优势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直观展示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：结构清晰，便于审阅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：方便修改，提高效率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制作思维导图的方法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：明确文章主题，作为思维导图的核心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添加分支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：围绕中心，展开层次结构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细化内容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：填充具体信息，丰富文章内容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运用思维导图进行文章结构规划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https://d.book118.com/376041232213010051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2024届高考一轮复习语文学案课件：新高考人教版写作-情境任务作文审题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2024-09-17T18:14:01.708</cp:lastPrinted>
  <dcterms:created xsi:type="dcterms:W3CDTF">2024-09-17T10:14:01Z</dcterms:created>
  <dcterms:modified xsi:type="dcterms:W3CDTF">2024-09-17T10:14:03Z</dcterms:modified>
</cp:coreProperties>
</file>