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7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FA13A7-AF9E-4638-9B05-736BC968F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39669-BDFD-44C4-85EA-952FB3E64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3E685-9EC2-4799-B3B6-FE3752891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065A80-638E-4617-8917-E4E509B55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A4F15C-0987-44E9-91A4-2745D8252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05C832-A52F-42FC-A022-0C9FB1E5FC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A2B521-7A7B-4E3A-9387-F8A370C081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22040-82CD-4044-A2F8-6DB5A99D0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281ACD-782B-495A-958A-7746A0828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935FA-6920-49D5-A365-0C6A769B7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6E9C96-4B15-47F3-AD73-B4BFE1BD2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image" Target="../media/image5.png"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15" Type="http://schemas.openxmlformats.org/officeDocument/2006/relationships/tags" Target="../tags/tag302.xml" /><Relationship Id="rId16" Type="http://schemas.openxmlformats.org/officeDocument/2006/relationships/tags" Target="../tags/tag303.xml" /><Relationship Id="rId17" Type="http://schemas.openxmlformats.org/officeDocument/2006/relationships/tags" Target="../tags/tag304.xml" /><Relationship Id="rId18" Type="http://schemas.openxmlformats.org/officeDocument/2006/relationships/tags" Target="../tags/tag305.xml" /><Relationship Id="rId19" Type="http://schemas.openxmlformats.org/officeDocument/2006/relationships/tags" Target="../tags/tag306.xml" /><Relationship Id="rId2" Type="http://schemas.openxmlformats.org/officeDocument/2006/relationships/themeOverride" Target="../theme/themeOverride4.xml" /><Relationship Id="rId20" Type="http://schemas.openxmlformats.org/officeDocument/2006/relationships/tags" Target="../tags/tag307.xml" /><Relationship Id="rId21" Type="http://schemas.openxmlformats.org/officeDocument/2006/relationships/tags" Target="../tags/tag308.xml" /><Relationship Id="rId22" Type="http://schemas.openxmlformats.org/officeDocument/2006/relationships/tags" Target="../tags/tag309.xml" /><Relationship Id="rId23" Type="http://schemas.openxmlformats.org/officeDocument/2006/relationships/tags" Target="../tags/tag310.xml" /><Relationship Id="rId24" Type="http://schemas.openxmlformats.org/officeDocument/2006/relationships/tags" Target="../tags/tag311.xml" /><Relationship Id="rId25" Type="http://schemas.openxmlformats.org/officeDocument/2006/relationships/tags" Target="../tags/tag312.xml" /><Relationship Id="rId26" Type="http://schemas.openxmlformats.org/officeDocument/2006/relationships/tags" Target="../tags/tag313.xml" /><Relationship Id="rId27" Type="http://schemas.openxmlformats.org/officeDocument/2006/relationships/tags" Target="../tags/tag314.xml" /><Relationship Id="rId28" Type="http://schemas.openxmlformats.org/officeDocument/2006/relationships/tags" Target="../tags/tag315.xml" /><Relationship Id="rId29" Type="http://schemas.openxmlformats.org/officeDocument/2006/relationships/tags" Target="../tags/tag316.xml" /><Relationship Id="rId3" Type="http://schemas.openxmlformats.org/officeDocument/2006/relationships/notesSlide" Target="../notesSlides/notesSlide4.xml" /><Relationship Id="rId30" Type="http://schemas.openxmlformats.org/officeDocument/2006/relationships/tags" Target="../tags/tag317.xml" /><Relationship Id="rId31" Type="http://schemas.openxmlformats.org/officeDocument/2006/relationships/tags" Target="../tags/tag318.xml" /><Relationship Id="rId32" Type="http://schemas.openxmlformats.org/officeDocument/2006/relationships/tags" Target="../tags/tag319.xml" /><Relationship Id="rId33" Type="http://schemas.openxmlformats.org/officeDocument/2006/relationships/tags" Target="../tags/tag320.xml" /><Relationship Id="rId34" Type="http://schemas.openxmlformats.org/officeDocument/2006/relationships/tags" Target="../tags/tag321.xml" /><Relationship Id="rId35" Type="http://schemas.openxmlformats.org/officeDocument/2006/relationships/tags" Target="../tags/tag322.xml" /><Relationship Id="rId36" Type="http://schemas.openxmlformats.org/officeDocument/2006/relationships/tags" Target="../tags/tag323.xml" /><Relationship Id="rId37" Type="http://schemas.openxmlformats.org/officeDocument/2006/relationships/tags" Target="../tags/tag324.xml" /><Relationship Id="rId38" Type="http://schemas.openxmlformats.org/officeDocument/2006/relationships/tags" Target="../tags/tag325.xml" /><Relationship Id="rId39" Type="http://schemas.openxmlformats.org/officeDocument/2006/relationships/tags" Target="../tags/tag326.xml" /><Relationship Id="rId4" Type="http://schemas.openxmlformats.org/officeDocument/2006/relationships/tags" Target="../tags/tag292.xml" /><Relationship Id="rId40" Type="http://schemas.openxmlformats.org/officeDocument/2006/relationships/tags" Target="../tags/tag327.xml" /><Relationship Id="rId41" Type="http://schemas.openxmlformats.org/officeDocument/2006/relationships/tags" Target="../tags/tag328.xml" /><Relationship Id="rId42" Type="http://schemas.openxmlformats.org/officeDocument/2006/relationships/tags" Target="../tags/tag329.xml" /><Relationship Id="rId43" Type="http://schemas.openxmlformats.org/officeDocument/2006/relationships/tags" Target="../tags/tag330.xml" /><Relationship Id="rId44" Type="http://schemas.openxmlformats.org/officeDocument/2006/relationships/tags" Target="../tags/tag331.xml" /><Relationship Id="rId45" Type="http://schemas.openxmlformats.org/officeDocument/2006/relationships/tags" Target="../tags/tag332.xml" /><Relationship Id="rId46" Type="http://schemas.openxmlformats.org/officeDocument/2006/relationships/tags" Target="../tags/tag333.xml" /><Relationship Id="rId47" Type="http://schemas.openxmlformats.org/officeDocument/2006/relationships/tags" Target="../tags/tag334.xml" /><Relationship Id="rId48" Type="http://schemas.openxmlformats.org/officeDocument/2006/relationships/tags" Target="../tags/tag335.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0.xml" /><Relationship Id="rId11" Type="http://schemas.openxmlformats.org/officeDocument/2006/relationships/tags" Target="../tags/tag341.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7.xml" /><Relationship Id="rId3" Type="http://schemas.openxmlformats.org/officeDocument/2006/relationships/tags" Target="../tags/tag345.xml" /><Relationship Id="rId4" Type="http://schemas.openxmlformats.org/officeDocument/2006/relationships/tags" Target="../tags/tag346.xml" /><Relationship Id="rId5" Type="http://schemas.openxmlformats.org/officeDocument/2006/relationships/tags" Target="../tags/tag3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2.xml" /><Relationship Id="rId11" Type="http://schemas.openxmlformats.org/officeDocument/2006/relationships/tags" Target="../tags/tag353.xml" /><Relationship Id="rId2" Type="http://schemas.openxmlformats.org/officeDocument/2006/relationships/themeOverride" Target="../theme/themeOverride6.xml" /><Relationship Id="rId3" Type="http://schemas.openxmlformats.org/officeDocument/2006/relationships/notesSlide" Target="../notesSlides/notesSlide8.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9.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image" Target="../media/image6.png" /><Relationship Id="rId7" Type="http://schemas.openxmlformats.org/officeDocument/2006/relationships/tags" Target="../tags/tag35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10.xml"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6.png" /><Relationship Id="rId7" Type="http://schemas.openxmlformats.org/officeDocument/2006/relationships/tags" Target="../tags/tag3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11.xml"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6.png" /><Relationship Id="rId7" Type="http://schemas.openxmlformats.org/officeDocument/2006/relationships/tags" Target="../tags/tag3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2.xml" /><Relationship Id="rId4" Type="http://schemas.openxmlformats.org/officeDocument/2006/relationships/tags" Target="../tags/tag363.xml" /><Relationship Id="rId5" Type="http://schemas.openxmlformats.org/officeDocument/2006/relationships/tags" Target="../tags/tag364.xml" /><Relationship Id="rId6" Type="http://schemas.openxmlformats.org/officeDocument/2006/relationships/image" Target="../media/image6.png" /><Relationship Id="rId7" Type="http://schemas.openxmlformats.org/officeDocument/2006/relationships/tags" Target="../tags/tag3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3.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6.png" /><Relationship Id="rId7" Type="http://schemas.openxmlformats.org/officeDocument/2006/relationships/tags" Target="../tags/tag3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4.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image" Target="../media/image6.png" /><Relationship Id="rId7" Type="http://schemas.openxmlformats.org/officeDocument/2006/relationships/tags" Target="../tags/tag3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0420210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43256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24新版学霸笔记初中生物通用版</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10134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读书笔记</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思维导图</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4"/>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5"/>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6"/>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7"/>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4F4EFC">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8"/>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24</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9"/>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1"/>
            </p:custDataLst>
          </p:nvPr>
        </p:nvPicPr>
        <p:blipFill>
          <a:blip r:embed="rId10">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2"/>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笔记</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3"/>
            </p:custDataLst>
          </p:nvPr>
        </p:nvPicPr>
        <p:blipFill>
          <a:blip r:embed="rId10">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4"/>
            </p:custDataLst>
          </p:nvPr>
        </p:nvPicPr>
        <p:blipFill>
          <a:blip r:embed="rId10">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5"/>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初中</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6"/>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生物学</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7"/>
            </p:custDataLst>
          </p:nvPr>
        </p:nvPicPr>
        <p:blipFill>
          <a:blip r:embed="rId10">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8"/>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9"/>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生物</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20"/>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1"/>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2"/>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3"/>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4"/>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5"/>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6"/>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7"/>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学习</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8"/>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学生</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9"/>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初中</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30"/>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帮助</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1"/>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知识</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2"/>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高中</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3"/>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生物</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4"/>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5"/>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6"/>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7"/>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8"/>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9"/>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40"/>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1"/>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通过</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2"/>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实践</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3"/>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科学</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4"/>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理解</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5"/>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非常</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6"/>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通用</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7"/>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笔记</a:t>
            </a:r>
            <a:endParaRPr lang="zh-CN" altLang="en-US" sz="1200">
              <a:solidFill>
                <a:srgbClr val="3F3F3F"/>
              </a:solidFill>
              <a:latin typeface="仿宋" panose="02010609060101010101" charset="-122"/>
              <a:ea typeface="仿宋" panose="02010609060101010101" charset="-122"/>
            </a:endParaRPr>
          </a:p>
        </p:txBody>
      </p:sp>
      <p:sp>
        <p:nvSpPr>
          <p:cNvPr id="4" name="文本框 3"/>
          <p:cNvSpPr txBox="1"/>
          <p:nvPr/>
        </p:nvSpPr>
        <p:spPr>
          <a:xfrm>
            <a:off x="4568190" y="272415"/>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内容摘要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《24新版学霸笔记初中生物通用版》内容摘要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《24新版学霸笔记初中生物通用版》是一本针对初中生学习的生物学科的辅导书籍。这本书的目标是帮助学生更好地理解生物学的概念，提高他们的科学素养，并为他们的高中生物学学习打下坚实的基础。</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这本书的内容非常全面，覆盖了初中生物学的各个方面，包括细胞结构、遗传、进化、生态等。它不仅提供了详细的解释和说明，还通过大量的实例和图示帮助学生更好地理解。书中还有丰富的习题和解答，帮助学生巩固所学知识。</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这本书注重实践性和趣味性。它通过引导学生进行实验和观察，培养他们的科学思维和实践能力。书中的一些小贴士、趣味问答等栏目，也增加了学习的趣味性，让学生更加享受学习的过程。</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这本书还非常注重与高中生物学的衔接。它不仅介绍了初中生物学的知识，还为高中生物学的学习做了铺垫。通过这本书，学生可以更好地适应高中生物学的学习，避免出现知识断层的情况。</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24新版学霸笔记初中生物通用版》是一本非常优秀的生物学辅导书籍。它不仅可以帮助初中生更好地理解生物学知识，还可以提高他们的科学素养和实践能力。如果大家正在学习初中生物学，或者想要更深入地了解这个领域，那么这本书一定值得一读。</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精彩摘录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24新版学霸笔记初中生物通用版》是一本全面、实用的初中生物学习指南。这本书以简洁明了的语言，系统地介绍了生物学的基础知识，旨在帮助学生更好地理解生物学的各个方面。在这篇文章中，我们将分享一些这本书的精彩摘录，以展示其独特的价值和影响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强调了生物学的重要性和实用性。在引言部分，有一段精彩摘录：“生物学是研究生命现象和生命活动规律的科学，它与人类的生存和发展息息相关。学习生物学，不仅是探索自然奥秘的过程，更是我们认识自己、保护健康、改善生活质量的重要途径。”这段摘录充分说明了生物学的重要性和学习生物学的意义，能够激发学生对生物学的兴趣和好奇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注重基础知识的系统梳理和归纳总结。在细胞部分，有一段关于细胞结构的精彩摘录：“细胞是生命的基本单位，它由细胞膜、细胞质和细胞核等部分组成。细胞膜控制物质进出细胞，细胞质包含多种细胞器，如线粒体、叶绿体等，细胞核则包含染色体和基因，是细胞的控制中心。”这段摘录清晰地解释了细胞的结构和功能，有助于学生更好地理解细胞的本质和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还注重与实际生活的，通过实例和案例帮助学生更好地理解和应用所学知识。在遗传部分，有一段关于基因与表型的精彩摘录：“基因通过控制蛋白质的合成来决定表型，从而影响个体的表现。不同的基因组合可以产生不同的表型，从而影响个体的特征和适应性。”这段摘录通过解释基因与表型的关系，让学生更好地理解生物多样性的本质和进化的机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还提供了丰富的习题和解析，帮助学生巩固所学知识并提高解题能力。在生态部分，有一段关于生态平衡的精彩摘录：“生态系统中的生物之间相互依存、相互制约，形成一个复杂的网络。生态平衡是指生态系统中各种生物的数量和所占比例保持相对稳定的状态。”这段摘录通过解释生态平衡的概念和意义，让学生更好地理解生态系统的运行机制和保护生态的重要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24新版学霸笔记初中生物通用版》这本书的精彩摘录涵盖了生物学的基础知识、实际应用、习题解析等方面，能够帮助学生更好地理解和学习生物学。这本书不仅是一本学习指南，更是一本能够激发学生对生物学兴趣的读物。我们相信，通过阅读这本书，学生不仅能够提高自己的学习成绩，更能够培养自己的科学素养和实践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https://d.book118.com/376042021002010040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9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9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9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9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9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9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9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0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0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0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0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0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0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0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0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0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0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1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1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1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1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14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PowerPoint Presentation</vt:lpstr>
      <vt:lpstr>PowerPoint Presentation</vt:lpstr>
      <vt:lpstr>内容摘要</vt:lpstr>
      <vt:lpstr>内容摘要</vt:lpstr>
      <vt:lpstr>PowerPoint Presentation</vt:lpstr>
      <vt:lpstr>精彩摘录</vt:lpstr>
      <vt:lpstr>精彩摘录</vt:lpstr>
      <vt:lpstr>精彩摘录</vt:lpstr>
      <vt:lpstr>精彩摘录</vt:lpstr>
      <vt:lpstr>精彩摘录</vt:lpstr>
      <vt:lpstr>精彩摘录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2024-09-06T03:18:35.042</cp:lastPrinted>
  <dcterms:created xsi:type="dcterms:W3CDTF">2024-09-05T19:18:35Z</dcterms:created>
  <dcterms:modified xsi:type="dcterms:W3CDTF">2024-09-05T19:18:42Z</dcterms:modified>
</cp:coreProperties>
</file>