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09645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10" r:id="rId21"/>
    <p:sldId id="312" r:id="rId22"/>
  </p:sldIdLst>
  <p:sldSz cx="12192000" cy="6858000"/>
  <p:notesSz cx="6858000" cy="9144000"/>
  <p:custDataLst>
    <p:tags r:id="rId23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slide" Target="slides/slide19.xml" /><Relationship Id="rId23" Type="http://schemas.openxmlformats.org/officeDocument/2006/relationships/tags" Target="tags/tag273.xml" /><Relationship Id="rId24" Type="http://schemas.openxmlformats.org/officeDocument/2006/relationships/presProps" Target="presProps.xml" /><Relationship Id="rId25" Type="http://schemas.openxmlformats.org/officeDocument/2006/relationships/viewProps" Target="viewProps.xml" /><Relationship Id="rId26" Type="http://schemas.openxmlformats.org/officeDocument/2006/relationships/theme" Target="theme/theme1.xml" /><Relationship Id="rId27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6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04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04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04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04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9.xml" /><Relationship Id="rId3" Type="http://schemas.openxmlformats.org/officeDocument/2006/relationships/tags" Target="../tags/tag10.xml" /><Relationship Id="rId4" Type="http://schemas.openxmlformats.org/officeDocument/2006/relationships/tags" Target="../tags/tag11.xml" /><Relationship Id="rId5" Type="http://schemas.openxmlformats.org/officeDocument/2006/relationships/tags" Target="../tags/tag12.xml" /><Relationship Id="rId6" Type="http://schemas.openxmlformats.org/officeDocument/2006/relationships/tags" Target="../tags/tag13.xml" /><Relationship Id="rId7" Type="http://schemas.openxmlformats.org/officeDocument/2006/relationships/tags" Target="../tags/tag14.xml" /><Relationship Id="rId8" Type="http://schemas.openxmlformats.org/officeDocument/2006/relationships/tags" Target="../tags/tag15.xml" /><Relationship Id="rId9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tags" Target="../tags/tag20.xml" /><Relationship Id="rId7" Type="http://schemas.openxmlformats.org/officeDocument/2006/relationships/tags" Target="../tags/tag21.xml" /><Relationship Id="rId8" Type="http://schemas.openxmlformats.org/officeDocument/2006/relationships/tags" Target="../tags/tag22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9.xml" /><Relationship Id="rId3" Type="http://schemas.openxmlformats.org/officeDocument/2006/relationships/tags" Target="../tags/tag30.xml" /><Relationship Id="rId4" Type="http://schemas.openxmlformats.org/officeDocument/2006/relationships/tags" Target="../tags/tag31.xml" /><Relationship Id="rId5" Type="http://schemas.openxmlformats.org/officeDocument/2006/relationships/tags" Target="../tags/tag32.xml" /><Relationship Id="rId6" Type="http://schemas.openxmlformats.org/officeDocument/2006/relationships/tags" Target="../tags/tag33.xml" /><Relationship Id="rId7" Type="http://schemas.openxmlformats.org/officeDocument/2006/relationships/tags" Target="../tags/tag34.xml" /><Relationship Id="rId8" Type="http://schemas.openxmlformats.org/officeDocument/2006/relationships/tags" Target="../tags/tag35.xml" /><Relationship Id="rId9" Type="http://schemas.openxmlformats.org/officeDocument/2006/relationships/tags" Target="../tags/tag36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10" Type="http://schemas.openxmlformats.org/officeDocument/2006/relationships/tags" Target="../tags/tag45.xml" /><Relationship Id="rId11" Type="http://schemas.openxmlformats.org/officeDocument/2006/relationships/tags" Target="../tags/tag46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37.xml" /><Relationship Id="rId3" Type="http://schemas.openxmlformats.org/officeDocument/2006/relationships/tags" Target="../tags/tag38.xml" /><Relationship Id="rId4" Type="http://schemas.openxmlformats.org/officeDocument/2006/relationships/tags" Target="../tags/tag39.xml" /><Relationship Id="rId5" Type="http://schemas.openxmlformats.org/officeDocument/2006/relationships/tags" Target="../tags/tag40.xml" /><Relationship Id="rId6" Type="http://schemas.openxmlformats.org/officeDocument/2006/relationships/tags" Target="../tags/tag41.xml" /><Relationship Id="rId7" Type="http://schemas.openxmlformats.org/officeDocument/2006/relationships/tags" Target="../tags/tag42.xml" /><Relationship Id="rId8" Type="http://schemas.openxmlformats.org/officeDocument/2006/relationships/tags" Target="../tags/tag43.xml" /><Relationship Id="rId9" Type="http://schemas.openxmlformats.org/officeDocument/2006/relationships/tags" Target="../tags/tag44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47.xml" /><Relationship Id="rId3" Type="http://schemas.openxmlformats.org/officeDocument/2006/relationships/tags" Target="../tags/tag48.xml" /><Relationship Id="rId4" Type="http://schemas.openxmlformats.org/officeDocument/2006/relationships/tags" Target="../tags/tag49.xml" /><Relationship Id="rId5" Type="http://schemas.openxmlformats.org/officeDocument/2006/relationships/tags" Target="../tags/tag50.xml" /><Relationship Id="rId6" Type="http://schemas.openxmlformats.org/officeDocument/2006/relationships/tags" Target="../tags/tag51.xml" /><Relationship Id="rId7" Type="http://schemas.openxmlformats.org/officeDocument/2006/relationships/tags" Target="../tags/tag52.xml" /><Relationship Id="rId8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Relationship Id="rId6" Type="http://schemas.openxmlformats.org/officeDocument/2006/relationships/tags" Target="../tags/tag61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62.xml" /><Relationship Id="rId3" Type="http://schemas.openxmlformats.org/officeDocument/2006/relationships/tags" Target="../tags/tag63.xml" /><Relationship Id="rId4" Type="http://schemas.openxmlformats.org/officeDocument/2006/relationships/tags" Target="../tags/tag64.xml" /><Relationship Id="rId5" Type="http://schemas.openxmlformats.org/officeDocument/2006/relationships/tags" Target="../tags/tag65.xml" /><Relationship Id="rId6" Type="http://schemas.openxmlformats.org/officeDocument/2006/relationships/tags" Target="../tags/tag66.xml" /><Relationship Id="rId7" Type="http://schemas.openxmlformats.org/officeDocument/2006/relationships/tags" Target="../tags/tag67.xml" /><Relationship Id="rId8" Type="http://schemas.openxmlformats.org/officeDocument/2006/relationships/tags" Target="../tags/tag68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69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tags" Target="../tags/tag74.xml" /><Relationship Id="rId8" Type="http://schemas.openxmlformats.org/officeDocument/2006/relationships/tags" Target="../tags/tag75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5CC552-2C6D-4432-8985-413833630C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B0D5F1-15BE-40DC-9CFD-D0E7E0B4CD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8C8D49-DFF7-4501-84F2-4D0D7158DF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B51162-A9B6-460B-950D-8DA972C8C4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9C5CEBE-C6E7-47BB-9702-E0C87ACE0D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0A8A276-18B9-4DDD-9487-5494A36F0F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C1861EA-3B47-44CD-AD86-C9C00D3FFC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B25023-B6DE-434C-8146-B7176B06E9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324089-623B-4E9C-9213-03E818B726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631F04-9A9D-4C1C-9BE3-03EE5C9B11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3756E2-3F23-43EF-AC2E-3644D630FA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51" descr="背景图案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10077" t="7437" r="25004"/>
          <a:stretch>
            <a:fillRect/>
          </a:stretch>
        </p:blipFill>
        <p:spPr>
          <a:xfrm>
            <a:off x="-5" y="0"/>
            <a:ext cx="12192011" cy="6858000"/>
          </a:xfrm>
          <a:prstGeom prst="rect">
            <a:avLst/>
          </a:prstGeom>
        </p:spPr>
      </p:pic>
      <p:sp>
        <p:nvSpPr>
          <p:cNvPr id="1048666" name="标题"/>
          <p:cNvSpPr txBox="1">
            <a:spLocks noGrp="1"/>
          </p:cNvSpPr>
          <p:nvPr>
            <p:ph type="title" idx="4" hasCustomPrompt="1"/>
            <p:custDataLst>
              <p:tags r:id="rId3"/>
            </p:custDataLst>
          </p:nvPr>
        </p:nvSpPr>
        <p:spPr>
          <a:xfrm>
            <a:off x="1163955" y="2496185"/>
            <a:ext cx="7683500" cy="11322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5800" b="1" i="0" u="none" strike="noStrike" kern="1200" cap="none" spc="300" normalizeH="0" baseline="0" noProof="1">
                <a:solidFill>
                  <a:schemeClr val="tx1"/>
                </a:soli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lt"/>
                <a:ea typeface="+mj-lt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68" name="副标题"/>
          <p:cNvSpPr txBox="1">
            <a:spLocks noGrp="1"/>
          </p:cNvSpPr>
          <p:nvPr>
            <p:ph type="body" idx="3" hasCustomPrompt="1"/>
            <p:custDataLst>
              <p:tags r:id="rId4"/>
            </p:custDataLst>
          </p:nvPr>
        </p:nvSpPr>
        <p:spPr>
          <a:xfrm>
            <a:off x="1163955" y="1983740"/>
            <a:ext cx="7683500" cy="5124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2800" b="1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0" name="署名"/>
          <p:cNvSpPr txBox="1">
            <a:spLocks noGrp="1"/>
          </p:cNvSpPr>
          <p:nvPr>
            <p:ph type="body" idx="2"/>
            <p:custDataLst>
              <p:tags r:id="rId5"/>
            </p:custDataLst>
          </p:nvPr>
        </p:nvSpPr>
        <p:spPr>
          <a:xfrm>
            <a:off x="1163955" y="4164965"/>
            <a:ext cx="7683500" cy="42735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lt"/>
                <a:ea typeface="+mj-lt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cxnSp>
        <p:nvCxnSpPr>
          <p:cNvPr id="3145731" name="直接连接符 6"/>
          <p:cNvCxnSpPr/>
          <p:nvPr>
            <p:custDataLst>
              <p:tags r:id="rId6"/>
            </p:custDataLst>
          </p:nvPr>
        </p:nvCxnSpPr>
        <p:spPr>
          <a:xfrm>
            <a:off x="1183005" y="3875405"/>
            <a:ext cx="4392000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2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4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76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9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78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330" y="1452880"/>
            <a:ext cx="10968990" cy="477647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80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tx1"/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3" name="直接连接符 6"/>
          <p:cNvCxnSpPr/>
          <p:nvPr>
            <p:custDataLst>
              <p:tags r:id="rId5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82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4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28" descr="背景图案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18368" t="11353" r="20742" b="1827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688" name="矩形 7"/>
          <p:cNvSpPr/>
          <p:nvPr>
            <p:custDataLst>
              <p:tags r:id="rId3"/>
            </p:custDataLst>
          </p:nvPr>
        </p:nvSpPr>
        <p:spPr>
          <a:xfrm>
            <a:off x="1562735" y="935990"/>
            <a:ext cx="10629265" cy="4907915"/>
          </a:xfrm>
          <a:prstGeom prst="rect">
            <a:avLst/>
          </a:prstGeom>
          <a:gradFill>
            <a:gsLst>
              <a:gs pos="0">
                <a:schemeClr val="accent1">
                  <a:lumMod val="25000"/>
                  <a:alpha val="0"/>
                </a:schemeClr>
              </a:gs>
              <a:gs pos="50000">
                <a:schemeClr val="accent1">
                  <a:lumMod val="25000"/>
                </a:schemeClr>
              </a:gs>
              <a:gs pos="100000">
                <a:schemeClr val="accent2">
                  <a:lumMod val="25000"/>
                  <a:alpha val="0"/>
                </a:schemeClr>
              </a:gs>
            </a:gsLst>
            <a:lin ang="108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lt1"/>
              </a:solidFill>
              <a:cs typeface="MiSans" panose="00000500000000000000" charset="-122"/>
              <a:sym typeface="+mn-ea"/>
            </a:endParaRPr>
          </a:p>
        </p:txBody>
      </p:sp>
      <p:sp>
        <p:nvSpPr>
          <p:cNvPr id="1048690" name="副标题"/>
          <p:cNvSpPr txBox="1">
            <a:spLocks noGrp="1"/>
          </p:cNvSpPr>
          <p:nvPr>
            <p:ph type="body" idx="2" hasCustomPrompt="1"/>
            <p:custDataLst>
              <p:tags r:id="rId4"/>
            </p:custDataLst>
          </p:nvPr>
        </p:nvSpPr>
        <p:spPr>
          <a:xfrm>
            <a:off x="689610" y="4238625"/>
            <a:ext cx="4030345" cy="8788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30000"/>
              </a:lnSpc>
              <a:buClrTx/>
              <a:buSzTx/>
              <a:buFontTx/>
              <a:buNone/>
              <a:defRPr kumimoji="0" lang="en-US" altLang="zh-CN" sz="4400" b="0" i="0" u="none" strike="noStrike" kern="1200" cap="none" spc="0" normalizeH="0" baseline="0" noProof="1">
                <a:ln>
                  <a:gradFill>
                    <a:gsLst>
                      <a:gs pos="0">
                        <a:schemeClr val="accent1"/>
                      </a:gs>
                      <a:gs pos="80000">
                        <a:schemeClr val="accent1">
                          <a:alpha val="0"/>
                        </a:schemeClr>
                      </a:gs>
                    </a:gsLst>
                    <a:lin ang="5400000" scaled="0"/>
                  </a:gradFill>
                </a:ln>
                <a:noFill/>
                <a:effectLst>
                  <a:outerShdw dir="5400000" algn="ctr" rotWithShape="0">
                    <a:schemeClr val="tx1">
                      <a:alpha val="100000"/>
                    </a:schemeClr>
                  </a:outerShdw>
                </a:effectLst>
                <a:latin typeface="MiSans Heavy"/>
                <a:ea typeface="+mn-ea"/>
                <a:cs typeface="MiSans" panose="00000500000000000000" charset="-122"/>
                <a:sym typeface="+mn-ea"/>
              </a:defRPr>
            </a:lvl1pPr>
          </a:lstStyle>
          <a:p>
            <a:pPr lvl="0">
              <a:lnSpc>
                <a:spcPct val="130000"/>
              </a:lnSpc>
            </a:pPr>
            <a:r>
              <a:rPr err="1">
                <a:sym typeface="+mn-ea"/>
              </a:rPr>
              <a:t>单击编辑副标题</a:t>
            </a:r>
            <a:endParaRPr>
              <a:sym typeface="+mn-ea"/>
            </a:endParaRPr>
          </a:p>
        </p:txBody>
      </p:sp>
      <p:sp>
        <p:nvSpPr>
          <p:cNvPr id="1048692" name="标题"/>
          <p:cNvSpPr txBox="1">
            <a:spLocks noGrp="1"/>
          </p:cNvSpPr>
          <p:nvPr>
            <p:ph type="title" idx="1" hasCustomPrompt="1"/>
            <p:custDataLst>
              <p:tags r:id="rId5"/>
            </p:custDataLst>
          </p:nvPr>
        </p:nvSpPr>
        <p:spPr>
          <a:xfrm>
            <a:off x="681355" y="5132705"/>
            <a:ext cx="4038600" cy="8788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tx1"/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1048694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8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8" descr="背景图案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20363" t="53897" r="47073" b="-328"/>
          <a:stretch>
            <a:fillRect/>
          </a:stretch>
        </p:blipFill>
        <p:spPr>
          <a:xfrm>
            <a:off x="0" y="0"/>
            <a:ext cx="12192000" cy="691769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00" name="标题"/>
          <p:cNvSpPr txBox="1">
            <a:spLocks noGrp="1"/>
          </p:cNvSpPr>
          <p:nvPr>
            <p:ph type="title" idx="2" hasCustomPrompt="1"/>
            <p:custDataLst>
              <p:tags r:id="rId3"/>
            </p:custDataLst>
          </p:nvPr>
        </p:nvSpPr>
        <p:spPr>
          <a:xfrm>
            <a:off x="1336040" y="1631315"/>
            <a:ext cx="5967095" cy="347916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800" b="1" i="0" u="none" strike="noStrike" kern="1200" cap="none" spc="0" normalizeH="0" baseline="0" noProof="1">
                <a:ln>
                  <a:noFill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/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>
              <a:lnSpc>
                <a:spcPct val="100000"/>
              </a:lnSpc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02" name="节编号"/>
          <p:cNvSpPr txBox="1"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6690995" y="1631315"/>
            <a:ext cx="3646805" cy="3479165"/>
          </a:xfrm>
          <a:prstGeom prst="rect">
            <a:avLst/>
          </a:prstGeom>
          <a:noFill/>
          <a:ln>
            <a:noFill/>
          </a:ln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1500" b="1" i="0" u="none" strike="noStrike" kern="1200" cap="none" spc="0" normalizeH="0" baseline="0" noProof="1">
                <a:ln w="22225">
                  <a:solidFill>
                    <a:schemeClr val="tx1">
                      <a:alpha val="70000"/>
                    </a:schemeClr>
                  </a:solidFill>
                </a:ln>
                <a:noFill/>
                <a:effectLst>
                  <a:innerShdw dist="12700" dir="16200000">
                    <a:schemeClr val="tx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lnSpc>
                <a:spcPct val="100000"/>
              </a:lnSpc>
            </a:pPr>
            <a:r>
              <a:rPr err="1">
                <a:sym typeface="+mn-ea"/>
              </a:rPr>
              <a:t>编号</a:t>
            </a:r>
            <a:endParaRPr>
              <a:sym typeface="+mn-ea"/>
            </a:endParaRPr>
          </a:p>
        </p:txBody>
      </p:sp>
      <p:sp>
        <p:nvSpPr>
          <p:cNvPr id="104870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11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10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411595" y="1452880"/>
            <a:ext cx="5176520" cy="479679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2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330" y="1452880"/>
            <a:ext cx="5176520" cy="479679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4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5" name="直接连接符 7"/>
          <p:cNvCxnSpPr/>
          <p:nvPr>
            <p:custDataLst>
              <p:tags r:id="rId6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16" name="日期占位符 4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5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6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15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22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065" y="2047875"/>
            <a:ext cx="5342255" cy="420179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200" y="151683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7" name="直接连接符 12"/>
          <p:cNvCxnSpPr/>
          <p:nvPr>
            <p:custDataLst>
              <p:tags r:id="rId5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26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tx1"/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8" name="正文"/>
          <p:cNvSpPr txBox="1">
            <a:spLocks noGrp="1"/>
          </p:cNvSpPr>
          <p:nvPr>
            <p:ph idx="2"/>
            <p:custDataLst>
              <p:tags r:id="rId7"/>
            </p:custDataLst>
          </p:nvPr>
        </p:nvSpPr>
        <p:spPr>
          <a:xfrm>
            <a:off x="608330" y="2047875"/>
            <a:ext cx="5342255" cy="420179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0" name="标题"/>
          <p:cNvSpPr txBox="1">
            <a:spLocks noGrp="1"/>
          </p:cNvSpPr>
          <p:nvPr>
            <p:ph type="title" idx="1"/>
            <p:custDataLst>
              <p:tags r:id="rId8"/>
            </p:custDataLst>
          </p:nvPr>
        </p:nvSpPr>
        <p:spPr>
          <a:xfrm>
            <a:off x="608400" y="151683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2" name="日期占位符 6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7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8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7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145739" name="直接连接符 6"/>
          <p:cNvCxnSpPr/>
          <p:nvPr>
            <p:custDataLst>
              <p:tags r:id="rId3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38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0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7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46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7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52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400" y="774000"/>
            <a:ext cx="10969200" cy="54828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9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9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9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9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8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145741" name="直接连接符 7"/>
          <p:cNvCxnSpPr/>
          <p:nvPr>
            <p:custDataLst>
              <p:tags r:id="rId3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60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tx1"/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2" name="副标题"/>
          <p:cNvSpPr txBox="1"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608400" y="1294765"/>
            <a:ext cx="10969200" cy="46164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/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64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28" descr="背景图案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20213" t="8062" r="23686" b="11948"/>
          <a:stretch>
            <a:fillRect/>
          </a:stretch>
        </p:blipFill>
        <p:spPr>
          <a:xfrm flipH="1">
            <a:off x="0" y="635"/>
            <a:ext cx="12192000" cy="6857365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70" name="标题"/>
          <p:cNvSpPr txBox="1">
            <a:spLocks noGrp="1"/>
          </p:cNvSpPr>
          <p:nvPr>
            <p:ph type="title" idx="3" hasCustomPrompt="1"/>
            <p:custDataLst>
              <p:tags r:id="rId3"/>
            </p:custDataLst>
          </p:nvPr>
        </p:nvSpPr>
        <p:spPr>
          <a:xfrm>
            <a:off x="1163955" y="1778000"/>
            <a:ext cx="7683500" cy="18503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5800" b="1" i="0" u="none" strike="noStrike" kern="1200" cap="none" spc="300" normalizeH="0" baseline="0" noProof="1">
                <a:solidFill>
                  <a:schemeClr val="tx1"/>
                </a:soli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72" name="署名"/>
          <p:cNvSpPr txBox="1">
            <a:spLocks noGrp="1"/>
          </p:cNvSpPr>
          <p:nvPr>
            <p:ph type="body" idx="2" hasCustomPrompt="1"/>
            <p:custDataLst>
              <p:tags r:id="rId4"/>
            </p:custDataLst>
          </p:nvPr>
        </p:nvSpPr>
        <p:spPr>
          <a:xfrm>
            <a:off x="1182370" y="4164965"/>
            <a:ext cx="1770380" cy="42735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cxnSp>
        <p:nvCxnSpPr>
          <p:cNvPr id="3145743" name="直接连接符 6"/>
          <p:cNvCxnSpPr/>
          <p:nvPr>
            <p:custDataLst>
              <p:tags r:id="rId5"/>
            </p:custDataLst>
          </p:nvPr>
        </p:nvCxnSpPr>
        <p:spPr>
          <a:xfrm>
            <a:off x="1183005" y="3875405"/>
            <a:ext cx="4392000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74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jpeg" /><Relationship Id="rId13" Type="http://schemas.openxmlformats.org/officeDocument/2006/relationships/tags" Target="../tags/tag76.xml" /><Relationship Id="rId14" Type="http://schemas.openxmlformats.org/officeDocument/2006/relationships/tags" Target="../tags/tag77.xml" /><Relationship Id="rId15" Type="http://schemas.openxmlformats.org/officeDocument/2006/relationships/tags" Target="../tags/tag78.xml" /><Relationship Id="rId16" Type="http://schemas.openxmlformats.org/officeDocument/2006/relationships/tags" Target="../tags/tag79.xml" /><Relationship Id="rId17" Type="http://schemas.openxmlformats.org/officeDocument/2006/relationships/tags" Target="../tags/tag80.xml" /><Relationship Id="rId18" Type="http://schemas.openxmlformats.org/officeDocument/2006/relationships/tags" Target="../tags/tag81.xml" /><Relationship Id="rId19" Type="http://schemas.openxmlformats.org/officeDocument/2006/relationships/tags" Target="../tags/tag82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83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图片1_upscayl_4x_realesrgan-x4plus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-6221"/>
            <a:ext cx="12192000" cy="6858000"/>
          </a:xfrm>
          <a:prstGeom prst="rect">
            <a:avLst/>
          </a:prstGeom>
        </p:spPr>
      </p:pic>
      <p:cxnSp>
        <p:nvCxnSpPr>
          <p:cNvPr id="3145729" name="直接连接符 8"/>
          <p:cNvCxnSpPr/>
          <p:nvPr>
            <p:custDataLst>
              <p:tags r:id="rId14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54" name="日期占位符 10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11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12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文本占位符 1"/>
          <p:cNvSpPr>
            <a:spLocks noGrp="1"/>
          </p:cNvSpPr>
          <p:nvPr>
            <p:ph type="body" idx="21"/>
            <p:custDataLst>
              <p:tags r:id="rId18"/>
            </p:custDataLst>
          </p:nvPr>
        </p:nvSpPr>
        <p:spPr>
          <a:xfrm>
            <a:off x="608399" y="1400961"/>
            <a:ext cx="10969199" cy="477600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2pPr marR="0" lvl="1" indent="-228600" algn="l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 err="1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2pPr>
            <a:lvl3pPr marR="0" lvl="2" indent="-228600" algn="l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 err="1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3pPr>
            <a:lvl4pPr marR="0" lvl="3" indent="-228600" algn="l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 err="1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4pPr>
            <a:lvl5pPr marR="0" lvl="4" indent="-228600" algn="l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 err="1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5pPr>
          </a:lstStyle>
          <a:p>
            <a: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</a:pPr>
            <a:r>
              <a:rPr lang="zh-CN" altLang="en-US">
                <a:sym typeface="+mn-ea"/>
              </a:rPr>
              <a:t>单击此处编辑母版文本样式</a:t>
            </a:r>
            <a:endParaRPr lang="zh-CN" altLang="en-US"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 lang="zh-CN" altLang="en-US">
                <a:sym typeface="+mn-ea"/>
              </a:rPr>
              <a:t>第二级</a:t>
            </a:r>
            <a:endParaRPr lang="zh-CN" altLang="en-US"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 lang="zh-CN" altLang="en-US">
                <a:sym typeface="+mn-ea"/>
              </a:rPr>
              <a:t>第三级</a:t>
            </a:r>
            <a:endParaRPr lang="zh-CN" altLang="en-US"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 lang="zh-CN" altLang="en-US">
                <a:sym typeface="+mn-ea"/>
              </a:rPr>
              <a:t>第四级</a:t>
            </a:r>
            <a:endParaRPr lang="zh-CN" altLang="en-US"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 lang="zh-CN" altLang="en-US">
                <a:sym typeface="+mn-ea"/>
              </a:rPr>
              <a:t>第五级</a:t>
            </a:r>
            <a:endParaRPr lang="zh-CN" altLang="en-US">
              <a:sym typeface="+mn-ea"/>
            </a:endParaRPr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608399" y="365126"/>
            <a:ext cx="10969199" cy="88400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rgbClr val="DCD6CA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509635" r:id="rId2"/>
    <p:sldLayoutId id="2147509636" r:id="rId3"/>
    <p:sldLayoutId id="2147509637" r:id="rId4"/>
    <p:sldLayoutId id="2147509638" r:id="rId5"/>
    <p:sldLayoutId id="2147509639" r:id="rId6"/>
    <p:sldLayoutId id="2147509640" r:id="rId7"/>
    <p:sldLayoutId id="2147509641" r:id="rId8"/>
    <p:sldLayoutId id="2147509642" r:id="rId9"/>
    <p:sldLayoutId id="2147509643" r:id="rId10"/>
    <p:sldLayoutId id="2147509644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200" b="1" i="0" u="none" strike="noStrike" kern="1200" cap="none" spc="0" normalizeH="0" baseline="0" smtClean="0">
          <a:solidFill>
            <a:schemeClr val="tx1"/>
          </a:solidFill>
          <a:effectLst>
            <a:innerShdw dist="12700" dir="16200000">
              <a:schemeClr val="bg1">
                <a:alpha val="70000"/>
              </a:schemeClr>
            </a:innerShdw>
          </a:effectLst>
          <a:latin typeface="+mj-ea"/>
          <a:ea typeface="+mj-ea"/>
          <a:cs typeface="MiSans" panose="00000500000000000000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noProof="1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" panose="00000500000000000000" charset="-122"/>
          <a:sym typeface="+mn-ea"/>
        </a:defRPr>
      </a:lvl1pPr>
      <a:lvl2pPr marL="6858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Tx/>
        <a:buSzTx/>
        <a:buFont typeface="Arial" pitchFamily="34" charset="0"/>
        <a:buChar char="•"/>
        <a:tabLst>
          <a:tab pos="1609725"/>
        </a:tabLst>
        <a:defRPr kumimoji="0" lang="zh-CN" altLang="en-US" sz="1600" b="0" i="0" u="none" strike="noStrike" kern="1200" cap="none" spc="150" normalizeH="0" baseline="0" noProof="1" smtClean="0">
          <a:solidFill>
            <a:schemeClr val="tx1">
              <a:lumMod val="85000"/>
            </a:schemeClr>
          </a:solidFill>
          <a:latin typeface="+mn-ea"/>
          <a:ea typeface="+mn-ea"/>
          <a:cs typeface="MiSans" panose="00000500000000000000" charset="-122"/>
          <a:sym typeface="+mn-ea"/>
        </a:defRPr>
      </a:lvl2pPr>
      <a:lvl3pPr marL="11430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Tx/>
        <a:buSzTx/>
        <a:buFont typeface="Arial" pitchFamily="34" charset="0"/>
        <a:buChar char="•"/>
        <a:tabLst>
          <a:tab pos="1609725"/>
        </a:tabLst>
        <a:defRPr kumimoji="0" lang="zh-CN" altLang="en-US" sz="1600" b="0" i="0" u="none" strike="noStrike" kern="1200" cap="none" spc="150" normalizeH="0" baseline="0" noProof="1" smtClean="0">
          <a:solidFill>
            <a:schemeClr val="tx1">
              <a:lumMod val="85000"/>
            </a:schemeClr>
          </a:solidFill>
          <a:latin typeface="+mn-ea"/>
          <a:ea typeface="+mn-ea"/>
          <a:cs typeface="MiSans" panose="00000500000000000000" charset="-122"/>
          <a:sym typeface="+mn-ea"/>
        </a:defRPr>
      </a:lvl3pPr>
      <a:lvl4pPr marL="16002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Tx/>
        <a:buSzTx/>
        <a:buFont typeface="Arial" pitchFamily="34" charset="0"/>
        <a:buChar char="•"/>
        <a:tabLst>
          <a:tab pos="1609725"/>
        </a:tabLst>
        <a:defRPr kumimoji="0" lang="zh-CN" altLang="en-US" sz="1600" b="0" i="0" u="none" strike="noStrike" kern="1200" cap="none" spc="150" normalizeH="0" baseline="0" noProof="1" smtClean="0">
          <a:solidFill>
            <a:schemeClr val="tx1">
              <a:lumMod val="85000"/>
            </a:schemeClr>
          </a:solidFill>
          <a:latin typeface="+mn-ea"/>
          <a:ea typeface="+mn-ea"/>
          <a:cs typeface="MiSans" panose="00000500000000000000" charset="-122"/>
          <a:sym typeface="+mn-ea"/>
        </a:defRPr>
      </a:lvl4pPr>
      <a:lvl5pPr marL="20574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Tx/>
        <a:buSzTx/>
        <a:buFont typeface="Arial" pitchFamily="34" charset="0"/>
        <a:buChar char="•"/>
        <a:tabLst>
          <a:tab pos="1609725"/>
        </a:tabLst>
        <a:defRPr kumimoji="0" lang="zh-CN" altLang="en-US" sz="1600" b="0" i="0" u="none" strike="noStrike" kern="1200" cap="none" spc="150" normalizeH="0" baseline="0" noProof="1">
          <a:solidFill>
            <a:schemeClr val="tx1">
              <a:lumMod val="85000"/>
            </a:schemeClr>
          </a:solidFill>
          <a:latin typeface="+mn-ea"/>
          <a:ea typeface="+mn-ea"/>
          <a:cs typeface="MiSans" panose="00000500000000000000" charset="-122"/>
          <a:sym typeface="+mn-ea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5.xml" /><Relationship Id="rId11" Type="http://schemas.openxmlformats.org/officeDocument/2006/relationships/tags" Target="../tags/tag96.xml" /><Relationship Id="rId12" Type="http://schemas.openxmlformats.org/officeDocument/2006/relationships/tags" Target="../tags/tag97.xml" /><Relationship Id="rId13" Type="http://schemas.openxmlformats.org/officeDocument/2006/relationships/tags" Target="../tags/tag98.xml" /><Relationship Id="rId14" Type="http://schemas.openxmlformats.org/officeDocument/2006/relationships/tags" Target="../tags/tag99.xml" /><Relationship Id="rId15" Type="http://schemas.openxmlformats.org/officeDocument/2006/relationships/tags" Target="../tags/tag100.xml" /><Relationship Id="rId16" Type="http://schemas.openxmlformats.org/officeDocument/2006/relationships/tags" Target="../tags/tag101.xml" /><Relationship Id="rId17" Type="http://schemas.openxmlformats.org/officeDocument/2006/relationships/tags" Target="../tags/tag102.xml" /><Relationship Id="rId18" Type="http://schemas.openxmlformats.org/officeDocument/2006/relationships/tags" Target="../tags/tag103.xml" /><Relationship Id="rId19" Type="http://schemas.openxmlformats.org/officeDocument/2006/relationships/tags" Target="../tags/tag104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05.xml" /><Relationship Id="rId21" Type="http://schemas.openxmlformats.org/officeDocument/2006/relationships/tags" Target="../tags/tag106.xml" /><Relationship Id="rId22" Type="http://schemas.openxmlformats.org/officeDocument/2006/relationships/tags" Target="../tags/tag107.xml" /><Relationship Id="rId3" Type="http://schemas.openxmlformats.org/officeDocument/2006/relationships/tags" Target="../tags/tag88.xml" /><Relationship Id="rId4" Type="http://schemas.openxmlformats.org/officeDocument/2006/relationships/tags" Target="../tags/tag89.xml" /><Relationship Id="rId5" Type="http://schemas.openxmlformats.org/officeDocument/2006/relationships/tags" Target="../tags/tag90.xml" /><Relationship Id="rId6" Type="http://schemas.openxmlformats.org/officeDocument/2006/relationships/tags" Target="../tags/tag91.xml" /><Relationship Id="rId7" Type="http://schemas.openxmlformats.org/officeDocument/2006/relationships/tags" Target="../tags/tag92.xml" /><Relationship Id="rId8" Type="http://schemas.openxmlformats.org/officeDocument/2006/relationships/tags" Target="../tags/tag93.xml" /><Relationship Id="rId9" Type="http://schemas.openxmlformats.org/officeDocument/2006/relationships/tags" Target="../tags/tag9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3.xml" /><Relationship Id="rId3" Type="http://schemas.openxmlformats.org/officeDocument/2006/relationships/tags" Target="../tags/tag108.xml" /><Relationship Id="rId4" Type="http://schemas.openxmlformats.org/officeDocument/2006/relationships/tags" Target="../tags/tag109.xml" /><Relationship Id="rId5" Type="http://schemas.openxmlformats.org/officeDocument/2006/relationships/tags" Target="../tags/tag110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4.xml" /><Relationship Id="rId3" Type="http://schemas.openxmlformats.org/officeDocument/2006/relationships/tags" Target="../tags/tag111.xml" /><Relationship Id="rId4" Type="http://schemas.openxmlformats.org/officeDocument/2006/relationships/tags" Target="../tags/tag112.xml" /><Relationship Id="rId5" Type="http://schemas.openxmlformats.org/officeDocument/2006/relationships/tags" Target="../tags/tag11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14.xml" /><Relationship Id="rId3" Type="http://schemas.openxmlformats.org/officeDocument/2006/relationships/tags" Target="../tags/tag115.xml" /><Relationship Id="rId4" Type="http://schemas.openxmlformats.org/officeDocument/2006/relationships/tags" Target="../tags/tag116.xml" /><Relationship Id="rId5" Type="http://schemas.openxmlformats.org/officeDocument/2006/relationships/tags" Target="../tags/tag117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6.xml" /><Relationship Id="rId11" Type="http://schemas.openxmlformats.org/officeDocument/2006/relationships/tags" Target="../tags/tag127.xml" /><Relationship Id="rId12" Type="http://schemas.openxmlformats.org/officeDocument/2006/relationships/tags" Target="../tags/tag128.xml" /><Relationship Id="rId13" Type="http://schemas.openxmlformats.org/officeDocument/2006/relationships/tags" Target="../tags/tag129.xml" /><Relationship Id="rId2" Type="http://schemas.openxmlformats.org/officeDocument/2006/relationships/tags" Target="../tags/tag118.xml" /><Relationship Id="rId3" Type="http://schemas.openxmlformats.org/officeDocument/2006/relationships/tags" Target="../tags/tag119.xml" /><Relationship Id="rId4" Type="http://schemas.openxmlformats.org/officeDocument/2006/relationships/tags" Target="../tags/tag120.xml" /><Relationship Id="rId5" Type="http://schemas.openxmlformats.org/officeDocument/2006/relationships/tags" Target="../tags/tag121.xml" /><Relationship Id="rId6" Type="http://schemas.openxmlformats.org/officeDocument/2006/relationships/tags" Target="../tags/tag122.xml" /><Relationship Id="rId7" Type="http://schemas.openxmlformats.org/officeDocument/2006/relationships/tags" Target="../tags/tag123.xml" /><Relationship Id="rId8" Type="http://schemas.openxmlformats.org/officeDocument/2006/relationships/tags" Target="../tags/tag124.xml" /><Relationship Id="rId9" Type="http://schemas.openxmlformats.org/officeDocument/2006/relationships/tags" Target="../tags/tag12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8.xml" /><Relationship Id="rId11" Type="http://schemas.openxmlformats.org/officeDocument/2006/relationships/tags" Target="../tags/tag139.xml" /><Relationship Id="rId12" Type="http://schemas.openxmlformats.org/officeDocument/2006/relationships/tags" Target="../tags/tag140.xml" /><Relationship Id="rId13" Type="http://schemas.openxmlformats.org/officeDocument/2006/relationships/tags" Target="../tags/tag141.xml" /><Relationship Id="rId2" Type="http://schemas.openxmlformats.org/officeDocument/2006/relationships/tags" Target="../tags/tag130.xml" /><Relationship Id="rId3" Type="http://schemas.openxmlformats.org/officeDocument/2006/relationships/tags" Target="../tags/tag131.xml" /><Relationship Id="rId4" Type="http://schemas.openxmlformats.org/officeDocument/2006/relationships/tags" Target="../tags/tag132.xml" /><Relationship Id="rId5" Type="http://schemas.openxmlformats.org/officeDocument/2006/relationships/tags" Target="../tags/tag133.xml" /><Relationship Id="rId6" Type="http://schemas.openxmlformats.org/officeDocument/2006/relationships/tags" Target="../tags/tag134.xml" /><Relationship Id="rId7" Type="http://schemas.openxmlformats.org/officeDocument/2006/relationships/tags" Target="../tags/tag135.xml" /><Relationship Id="rId8" Type="http://schemas.openxmlformats.org/officeDocument/2006/relationships/tags" Target="../tags/tag136.xml" /><Relationship Id="rId9" Type="http://schemas.openxmlformats.org/officeDocument/2006/relationships/tags" Target="../tags/tag137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0.xml" /><Relationship Id="rId11" Type="http://schemas.openxmlformats.org/officeDocument/2006/relationships/tags" Target="../tags/tag151.xml" /><Relationship Id="rId12" Type="http://schemas.openxmlformats.org/officeDocument/2006/relationships/tags" Target="../tags/tag152.xml" /><Relationship Id="rId13" Type="http://schemas.openxmlformats.org/officeDocument/2006/relationships/tags" Target="../tags/tag153.xml" /><Relationship Id="rId14" Type="http://schemas.openxmlformats.org/officeDocument/2006/relationships/tags" Target="../tags/tag154.xml" /><Relationship Id="rId15" Type="http://schemas.openxmlformats.org/officeDocument/2006/relationships/tags" Target="../tags/tag155.xml" /><Relationship Id="rId16" Type="http://schemas.openxmlformats.org/officeDocument/2006/relationships/tags" Target="../tags/tag156.xml" /><Relationship Id="rId17" Type="http://schemas.openxmlformats.org/officeDocument/2006/relationships/tags" Target="../tags/tag157.xml" /><Relationship Id="rId18" Type="http://schemas.openxmlformats.org/officeDocument/2006/relationships/tags" Target="../tags/tag158.xml" /><Relationship Id="rId19" Type="http://schemas.openxmlformats.org/officeDocument/2006/relationships/tags" Target="../tags/tag159.xml" /><Relationship Id="rId2" Type="http://schemas.openxmlformats.org/officeDocument/2006/relationships/tags" Target="../tags/tag142.xml" /><Relationship Id="rId20" Type="http://schemas.openxmlformats.org/officeDocument/2006/relationships/tags" Target="../tags/tag160.xml" /><Relationship Id="rId21" Type="http://schemas.openxmlformats.org/officeDocument/2006/relationships/tags" Target="../tags/tag161.xml" /><Relationship Id="rId22" Type="http://schemas.openxmlformats.org/officeDocument/2006/relationships/tags" Target="../tags/tag162.xml" /><Relationship Id="rId23" Type="http://schemas.openxmlformats.org/officeDocument/2006/relationships/tags" Target="../tags/tag163.xml" /><Relationship Id="rId24" Type="http://schemas.openxmlformats.org/officeDocument/2006/relationships/tags" Target="../tags/tag164.xml" /><Relationship Id="rId25" Type="http://schemas.openxmlformats.org/officeDocument/2006/relationships/tags" Target="../tags/tag165.xml" /><Relationship Id="rId26" Type="http://schemas.openxmlformats.org/officeDocument/2006/relationships/tags" Target="../tags/tag166.xml" /><Relationship Id="rId27" Type="http://schemas.openxmlformats.org/officeDocument/2006/relationships/tags" Target="../tags/tag167.xml" /><Relationship Id="rId28" Type="http://schemas.openxmlformats.org/officeDocument/2006/relationships/tags" Target="../tags/tag168.xml" /><Relationship Id="rId29" Type="http://schemas.openxmlformats.org/officeDocument/2006/relationships/tags" Target="../tags/tag169.xml" /><Relationship Id="rId3" Type="http://schemas.openxmlformats.org/officeDocument/2006/relationships/tags" Target="../tags/tag143.xml" /><Relationship Id="rId30" Type="http://schemas.openxmlformats.org/officeDocument/2006/relationships/tags" Target="../tags/tag170.xml" /><Relationship Id="rId31" Type="http://schemas.openxmlformats.org/officeDocument/2006/relationships/tags" Target="../tags/tag171.xml" /><Relationship Id="rId32" Type="http://schemas.openxmlformats.org/officeDocument/2006/relationships/tags" Target="../tags/tag172.xml" /><Relationship Id="rId33" Type="http://schemas.openxmlformats.org/officeDocument/2006/relationships/tags" Target="../tags/tag173.xml" /><Relationship Id="rId34" Type="http://schemas.openxmlformats.org/officeDocument/2006/relationships/tags" Target="../tags/tag174.xml" /><Relationship Id="rId35" Type="http://schemas.openxmlformats.org/officeDocument/2006/relationships/tags" Target="../tags/tag175.xml" /><Relationship Id="rId36" Type="http://schemas.openxmlformats.org/officeDocument/2006/relationships/tags" Target="../tags/tag176.xml" /><Relationship Id="rId37" Type="http://schemas.openxmlformats.org/officeDocument/2006/relationships/tags" Target="../tags/tag177.xml" /><Relationship Id="rId38" Type="http://schemas.openxmlformats.org/officeDocument/2006/relationships/tags" Target="../tags/tag178.xml" /><Relationship Id="rId39" Type="http://schemas.openxmlformats.org/officeDocument/2006/relationships/tags" Target="../tags/tag179.xml" /><Relationship Id="rId4" Type="http://schemas.openxmlformats.org/officeDocument/2006/relationships/tags" Target="../tags/tag144.xml" /><Relationship Id="rId40" Type="http://schemas.openxmlformats.org/officeDocument/2006/relationships/tags" Target="../tags/tag180.xml" /><Relationship Id="rId41" Type="http://schemas.openxmlformats.org/officeDocument/2006/relationships/tags" Target="../tags/tag181.xml" /><Relationship Id="rId5" Type="http://schemas.openxmlformats.org/officeDocument/2006/relationships/tags" Target="../tags/tag145.xml" /><Relationship Id="rId6" Type="http://schemas.openxmlformats.org/officeDocument/2006/relationships/tags" Target="../tags/tag146.xml" /><Relationship Id="rId7" Type="http://schemas.openxmlformats.org/officeDocument/2006/relationships/tags" Target="../tags/tag147.xml" /><Relationship Id="rId8" Type="http://schemas.openxmlformats.org/officeDocument/2006/relationships/tags" Target="../tags/tag148.xml" /><Relationship Id="rId9" Type="http://schemas.openxmlformats.org/officeDocument/2006/relationships/tags" Target="../tags/tag149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5.xml" /><Relationship Id="rId3" Type="http://schemas.openxmlformats.org/officeDocument/2006/relationships/tags" Target="../tags/tag182.xml" /><Relationship Id="rId4" Type="http://schemas.openxmlformats.org/officeDocument/2006/relationships/tags" Target="../tags/tag183.xml" /><Relationship Id="rId5" Type="http://schemas.openxmlformats.org/officeDocument/2006/relationships/tags" Target="../tags/tag18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3.xml" /><Relationship Id="rId11" Type="http://schemas.openxmlformats.org/officeDocument/2006/relationships/tags" Target="../tags/tag194.xml" /><Relationship Id="rId12" Type="http://schemas.openxmlformats.org/officeDocument/2006/relationships/tags" Target="../tags/tag195.xml" /><Relationship Id="rId13" Type="http://schemas.openxmlformats.org/officeDocument/2006/relationships/tags" Target="../tags/tag196.xml" /><Relationship Id="rId2" Type="http://schemas.openxmlformats.org/officeDocument/2006/relationships/tags" Target="../tags/tag185.xml" /><Relationship Id="rId3" Type="http://schemas.openxmlformats.org/officeDocument/2006/relationships/tags" Target="../tags/tag186.xml" /><Relationship Id="rId4" Type="http://schemas.openxmlformats.org/officeDocument/2006/relationships/tags" Target="../tags/tag187.xml" /><Relationship Id="rId5" Type="http://schemas.openxmlformats.org/officeDocument/2006/relationships/tags" Target="../tags/tag188.xml" /><Relationship Id="rId6" Type="http://schemas.openxmlformats.org/officeDocument/2006/relationships/tags" Target="../tags/tag189.xml" /><Relationship Id="rId7" Type="http://schemas.openxmlformats.org/officeDocument/2006/relationships/tags" Target="../tags/tag190.xml" /><Relationship Id="rId8" Type="http://schemas.openxmlformats.org/officeDocument/2006/relationships/tags" Target="../tags/tag191.xml" /><Relationship Id="rId9" Type="http://schemas.openxmlformats.org/officeDocument/2006/relationships/tags" Target="../tags/tag19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5.xml" /><Relationship Id="rId11" Type="http://schemas.openxmlformats.org/officeDocument/2006/relationships/tags" Target="../tags/tag206.xml" /><Relationship Id="rId12" Type="http://schemas.openxmlformats.org/officeDocument/2006/relationships/tags" Target="../tags/tag207.xml" /><Relationship Id="rId13" Type="http://schemas.openxmlformats.org/officeDocument/2006/relationships/tags" Target="../tags/tag208.xml" /><Relationship Id="rId2" Type="http://schemas.openxmlformats.org/officeDocument/2006/relationships/tags" Target="../tags/tag197.xml" /><Relationship Id="rId3" Type="http://schemas.openxmlformats.org/officeDocument/2006/relationships/tags" Target="../tags/tag198.xml" /><Relationship Id="rId4" Type="http://schemas.openxmlformats.org/officeDocument/2006/relationships/tags" Target="../tags/tag199.xml" /><Relationship Id="rId5" Type="http://schemas.openxmlformats.org/officeDocument/2006/relationships/tags" Target="../tags/tag200.xml" /><Relationship Id="rId6" Type="http://schemas.openxmlformats.org/officeDocument/2006/relationships/tags" Target="../tags/tag201.xml" /><Relationship Id="rId7" Type="http://schemas.openxmlformats.org/officeDocument/2006/relationships/tags" Target="../tags/tag202.xml" /><Relationship Id="rId8" Type="http://schemas.openxmlformats.org/officeDocument/2006/relationships/tags" Target="../tags/tag203.xml" /><Relationship Id="rId9" Type="http://schemas.openxmlformats.org/officeDocument/2006/relationships/tags" Target="../tags/tag204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7.xml" /><Relationship Id="rId11" Type="http://schemas.openxmlformats.org/officeDocument/2006/relationships/tags" Target="../tags/tag218.xml" /><Relationship Id="rId12" Type="http://schemas.openxmlformats.org/officeDocument/2006/relationships/tags" Target="../tags/tag219.xml" /><Relationship Id="rId13" Type="http://schemas.openxmlformats.org/officeDocument/2006/relationships/tags" Target="../tags/tag220.xml" /><Relationship Id="rId2" Type="http://schemas.openxmlformats.org/officeDocument/2006/relationships/tags" Target="../tags/tag209.xml" /><Relationship Id="rId3" Type="http://schemas.openxmlformats.org/officeDocument/2006/relationships/tags" Target="../tags/tag210.xml" /><Relationship Id="rId4" Type="http://schemas.openxmlformats.org/officeDocument/2006/relationships/tags" Target="../tags/tag211.xml" /><Relationship Id="rId5" Type="http://schemas.openxmlformats.org/officeDocument/2006/relationships/tags" Target="../tags/tag212.xml" /><Relationship Id="rId6" Type="http://schemas.openxmlformats.org/officeDocument/2006/relationships/tags" Target="../tags/tag213.xml" /><Relationship Id="rId7" Type="http://schemas.openxmlformats.org/officeDocument/2006/relationships/tags" Target="../tags/tag214.xml" /><Relationship Id="rId8" Type="http://schemas.openxmlformats.org/officeDocument/2006/relationships/tags" Target="../tags/tag215.xml" /><Relationship Id="rId9" Type="http://schemas.openxmlformats.org/officeDocument/2006/relationships/tags" Target="../tags/tag216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6.xml" /><Relationship Id="rId3" Type="http://schemas.openxmlformats.org/officeDocument/2006/relationships/tags" Target="../tags/tag221.xml" /><Relationship Id="rId4" Type="http://schemas.openxmlformats.org/officeDocument/2006/relationships/tags" Target="../tags/tag222.xml" /><Relationship Id="rId5" Type="http://schemas.openxmlformats.org/officeDocument/2006/relationships/tags" Target="../tags/tag223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2.xml" /><Relationship Id="rId11" Type="http://schemas.openxmlformats.org/officeDocument/2006/relationships/tags" Target="../tags/tag233.xml" /><Relationship Id="rId12" Type="http://schemas.openxmlformats.org/officeDocument/2006/relationships/tags" Target="../tags/tag234.xml" /><Relationship Id="rId13" Type="http://schemas.openxmlformats.org/officeDocument/2006/relationships/tags" Target="../tags/tag235.xml" /><Relationship Id="rId14" Type="http://schemas.openxmlformats.org/officeDocument/2006/relationships/tags" Target="../tags/tag236.xml" /><Relationship Id="rId15" Type="http://schemas.openxmlformats.org/officeDocument/2006/relationships/tags" Target="../tags/tag237.xml" /><Relationship Id="rId16" Type="http://schemas.openxmlformats.org/officeDocument/2006/relationships/tags" Target="../tags/tag238.xml" /><Relationship Id="rId17" Type="http://schemas.openxmlformats.org/officeDocument/2006/relationships/tags" Target="../tags/tag239.xml" /><Relationship Id="rId18" Type="http://schemas.openxmlformats.org/officeDocument/2006/relationships/tags" Target="../tags/tag240.xml" /><Relationship Id="rId19" Type="http://schemas.openxmlformats.org/officeDocument/2006/relationships/tags" Target="../tags/tag241.xml" /><Relationship Id="rId2" Type="http://schemas.openxmlformats.org/officeDocument/2006/relationships/tags" Target="../tags/tag224.xml" /><Relationship Id="rId20" Type="http://schemas.openxmlformats.org/officeDocument/2006/relationships/tags" Target="../tags/tag242.xml" /><Relationship Id="rId21" Type="http://schemas.openxmlformats.org/officeDocument/2006/relationships/tags" Target="../tags/tag243.xml" /><Relationship Id="rId3" Type="http://schemas.openxmlformats.org/officeDocument/2006/relationships/tags" Target="../tags/tag225.xml" /><Relationship Id="rId4" Type="http://schemas.openxmlformats.org/officeDocument/2006/relationships/tags" Target="../tags/tag226.xml" /><Relationship Id="rId5" Type="http://schemas.openxmlformats.org/officeDocument/2006/relationships/tags" Target="../tags/tag227.xml" /><Relationship Id="rId6" Type="http://schemas.openxmlformats.org/officeDocument/2006/relationships/tags" Target="../tags/tag228.xml" /><Relationship Id="rId7" Type="http://schemas.openxmlformats.org/officeDocument/2006/relationships/tags" Target="../tags/tag229.xml" /><Relationship Id="rId8" Type="http://schemas.openxmlformats.org/officeDocument/2006/relationships/tags" Target="../tags/tag230.xml" /><Relationship Id="rId9" Type="http://schemas.openxmlformats.org/officeDocument/2006/relationships/tags" Target="../tags/tag231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2.xml" /><Relationship Id="rId11" Type="http://schemas.openxmlformats.org/officeDocument/2006/relationships/tags" Target="../tags/tag253.xml" /><Relationship Id="rId12" Type="http://schemas.openxmlformats.org/officeDocument/2006/relationships/tags" Target="../tags/tag254.xml" /><Relationship Id="rId13" Type="http://schemas.openxmlformats.org/officeDocument/2006/relationships/tags" Target="../tags/tag255.xml" /><Relationship Id="rId14" Type="http://schemas.openxmlformats.org/officeDocument/2006/relationships/tags" Target="../tags/tag256.xml" /><Relationship Id="rId15" Type="http://schemas.openxmlformats.org/officeDocument/2006/relationships/tags" Target="../tags/tag257.xml" /><Relationship Id="rId16" Type="http://schemas.openxmlformats.org/officeDocument/2006/relationships/tags" Target="../tags/tag258.xml" /><Relationship Id="rId17" Type="http://schemas.openxmlformats.org/officeDocument/2006/relationships/tags" Target="../tags/tag259.xml" /><Relationship Id="rId18" Type="http://schemas.openxmlformats.org/officeDocument/2006/relationships/tags" Target="../tags/tag260.xml" /><Relationship Id="rId19" Type="http://schemas.openxmlformats.org/officeDocument/2006/relationships/tags" Target="../tags/tag261.xml" /><Relationship Id="rId2" Type="http://schemas.openxmlformats.org/officeDocument/2006/relationships/tags" Target="../tags/tag244.xml" /><Relationship Id="rId20" Type="http://schemas.openxmlformats.org/officeDocument/2006/relationships/tags" Target="../tags/tag262.xml" /><Relationship Id="rId21" Type="http://schemas.openxmlformats.org/officeDocument/2006/relationships/tags" Target="../tags/tag263.xml" /><Relationship Id="rId22" Type="http://schemas.openxmlformats.org/officeDocument/2006/relationships/tags" Target="../tags/tag264.xml" /><Relationship Id="rId23" Type="http://schemas.openxmlformats.org/officeDocument/2006/relationships/tags" Target="../tags/tag265.xml" /><Relationship Id="rId24" Type="http://schemas.openxmlformats.org/officeDocument/2006/relationships/tags" Target="../tags/tag266.xml" /><Relationship Id="rId25" Type="http://schemas.openxmlformats.org/officeDocument/2006/relationships/tags" Target="../tags/tag267.xml" /><Relationship Id="rId26" Type="http://schemas.openxmlformats.org/officeDocument/2006/relationships/tags" Target="../tags/tag268.xml" /><Relationship Id="rId27" Type="http://schemas.openxmlformats.org/officeDocument/2006/relationships/tags" Target="../tags/tag269.xml" /><Relationship Id="rId28" Type="http://schemas.openxmlformats.org/officeDocument/2006/relationships/tags" Target="../tags/tag270.xml" /><Relationship Id="rId29" Type="http://schemas.openxmlformats.org/officeDocument/2006/relationships/tags" Target="../tags/tag271.xml" /><Relationship Id="rId3" Type="http://schemas.openxmlformats.org/officeDocument/2006/relationships/tags" Target="../tags/tag245.xml" /><Relationship Id="rId30" Type="http://schemas.openxmlformats.org/officeDocument/2006/relationships/tags" Target="../tags/tag272.xml" /><Relationship Id="rId4" Type="http://schemas.openxmlformats.org/officeDocument/2006/relationships/tags" Target="../tags/tag246.xml" /><Relationship Id="rId5" Type="http://schemas.openxmlformats.org/officeDocument/2006/relationships/tags" Target="../tags/tag247.xml" /><Relationship Id="rId6" Type="http://schemas.openxmlformats.org/officeDocument/2006/relationships/tags" Target="../tags/tag248.xml" /><Relationship Id="rId7" Type="http://schemas.openxmlformats.org/officeDocument/2006/relationships/tags" Target="../tags/tag249.xml" /><Relationship Id="rId8" Type="http://schemas.openxmlformats.org/officeDocument/2006/relationships/tags" Target="../tags/tag250.xml" /><Relationship Id="rId9" Type="http://schemas.openxmlformats.org/officeDocument/2006/relationships/tags" Target="../tags/tag251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76043015025010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 3"/>
          <p:cNvSpPr>
            <a:spLocks noGrp="1"/>
          </p:cNvSpPr>
          <p:nvPr>
            <p:ph type="title" idx="4"/>
            <p:custDataLst>
              <p:tags r:id="rId3"/>
            </p:custDataLst>
          </p:nvPr>
        </p:nvSpPr>
        <p:spPr>
          <a:xfrm>
            <a:off x="1163955" y="2496185"/>
            <a:ext cx="7683500" cy="1132205"/>
          </a:xfrm>
        </p:spPr>
        <p:txBody>
          <a:bodyPr>
            <a:normAutofit fontScale="90000"/>
          </a:bodyPr>
          <a:lstStyle/>
          <a:p>
            <a:r>
              <a:rPr lang="zh-CN" altLang="en-US"/>
              <a:t>维格尔美容套餐整合营销推广计划</a:t>
            </a:r>
            <a:endParaRPr lang="zh-CN" altLang="en-US"/>
          </a:p>
        </p:txBody>
      </p:sp>
      <p:sp>
        <p:nvSpPr>
          <p:cNvPr id="1048650" name="文本占位符 4"/>
          <p:cNvSpPr>
            <a:spLocks noGrp="1"/>
          </p:cNvSpPr>
          <p:nvPr>
            <p:ph type="body" idx="3"/>
            <p:custDataLst>
              <p:tags r:id="rId4"/>
            </p:custDataLst>
          </p:nvPr>
        </p:nvSpPr>
        <p:spPr>
          <a:xfrm>
            <a:off x="1163955" y="1983740"/>
            <a:ext cx="7683500" cy="512445"/>
          </a:xfrm>
        </p:spPr>
        <p:txBody>
          <a:bodyPr>
            <a:normAutofit fontScale="92857" lnSpcReduction="20000"/>
          </a:bodyPr>
          <a:lstStyle/>
          <a:p>
            <a:r>
              <a:rPr lang="zh-CN" altLang="en-US"/>
              <a:t>添加文档副标题</a:t>
            </a:r>
            <a:endParaRPr lang="zh-CN" altLang="en-US"/>
          </a:p>
        </p:txBody>
      </p:sp>
      <p:sp>
        <p:nvSpPr>
          <p:cNvPr id="1048652" name="文本占位符 5"/>
          <p:cNvSpPr>
            <a:spLocks noGrp="1"/>
          </p:cNvSpPr>
          <p:nvPr>
            <p:ph type="body" idx="2"/>
            <p:custDataLst>
              <p:tags r:id="rId5"/>
            </p:custDataLst>
          </p:nvPr>
        </p:nvSpPr>
        <p:spPr>
          <a:xfrm>
            <a:off x="1163955" y="4164965"/>
            <a:ext cx="7683500" cy="427355"/>
          </a:xfrm>
        </p:spPr>
        <p:txBody>
          <a:bodyPr/>
          <a:lstStyle/>
          <a:p>
            <a:r>
              <a:rPr lang="zh-CN" altLang="en-US"/>
              <a:t>汇报人：PPT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文本占位符 4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>
          <a:xfrm>
            <a:off x="689610" y="4238625"/>
            <a:ext cx="4030345" cy="878840"/>
          </a:xfrm>
        </p:spPr>
        <p:txBody>
          <a:bodyPr>
            <a:normAutofit fontScale="88636" lnSpcReduction="20000"/>
          </a:bodyPr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794" name="标题 5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81355" y="5132705"/>
            <a:ext cx="4038600" cy="878840"/>
          </a:xfrm>
        </p:spPr>
        <p:txBody>
          <a:bodyPr>
            <a:normAutofit fontScale="9000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cxnSp>
        <p:nvCxnSpPr>
          <p:cNvPr id="3145747" name="直接连接符 36"/>
          <p:cNvCxnSpPr/>
          <p:nvPr>
            <p:custDataLst>
              <p:tags r:id="rId5"/>
            </p:custDataLst>
          </p:nvPr>
        </p:nvCxnSpPr>
        <p:spPr>
          <a:xfrm>
            <a:off x="2739691" y="1844664"/>
            <a:ext cx="5490210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9" name="直接连接符 37"/>
          <p:cNvCxnSpPr/>
          <p:nvPr>
            <p:custDataLst>
              <p:tags r:id="rId6"/>
            </p:custDataLst>
          </p:nvPr>
        </p:nvCxnSpPr>
        <p:spPr>
          <a:xfrm>
            <a:off x="3462902" y="2562731"/>
            <a:ext cx="5353685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1" name="直接连接符 38"/>
          <p:cNvCxnSpPr/>
          <p:nvPr>
            <p:custDataLst>
              <p:tags r:id="rId7"/>
            </p:custDataLst>
          </p:nvPr>
        </p:nvCxnSpPr>
        <p:spPr>
          <a:xfrm>
            <a:off x="4264218" y="3259843"/>
            <a:ext cx="5047615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96" name="序号"/>
          <p:cNvSpPr txBox="1"/>
          <p:nvPr>
            <p:custDataLst>
              <p:tags r:id="rId8"/>
            </p:custDataLst>
          </p:nvPr>
        </p:nvSpPr>
        <p:spPr>
          <a:xfrm>
            <a:off x="3294380" y="1238250"/>
            <a:ext cx="625475" cy="4819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78571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01.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798" name="标题"/>
          <p:cNvSpPr txBox="1"/>
          <p:nvPr>
            <p:custDataLst>
              <p:tags r:id="rId9"/>
            </p:custDataLst>
          </p:nvPr>
        </p:nvSpPr>
        <p:spPr>
          <a:xfrm>
            <a:off x="4018280" y="1265555"/>
            <a:ext cx="7150735" cy="4394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单击此处添加文本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0" name="序号"/>
          <p:cNvSpPr txBox="1"/>
          <p:nvPr>
            <p:custDataLst>
              <p:tags r:id="rId10"/>
            </p:custDataLst>
          </p:nvPr>
        </p:nvSpPr>
        <p:spPr>
          <a:xfrm>
            <a:off x="3785870" y="1960880"/>
            <a:ext cx="625475" cy="4819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78571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02.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802" name="标题"/>
          <p:cNvSpPr txBox="1"/>
          <p:nvPr>
            <p:custDataLst>
              <p:tags r:id="rId11"/>
            </p:custDataLst>
          </p:nvPr>
        </p:nvSpPr>
        <p:spPr>
          <a:xfrm>
            <a:off x="4591050" y="1988185"/>
            <a:ext cx="6578600" cy="4394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市场分析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4" name="序号"/>
          <p:cNvSpPr txBox="1"/>
          <p:nvPr>
            <p:custDataLst>
              <p:tags r:id="rId12"/>
            </p:custDataLst>
          </p:nvPr>
        </p:nvSpPr>
        <p:spPr>
          <a:xfrm>
            <a:off x="4368165" y="2639695"/>
            <a:ext cx="625475" cy="4819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78571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03.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806" name="标题"/>
          <p:cNvSpPr txBox="1"/>
          <p:nvPr>
            <p:custDataLst>
              <p:tags r:id="rId13"/>
            </p:custDataLst>
          </p:nvPr>
        </p:nvSpPr>
        <p:spPr>
          <a:xfrm>
            <a:off x="5163185" y="2672080"/>
            <a:ext cx="6005830" cy="4394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产品特点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  <p:cxnSp>
        <p:nvCxnSpPr>
          <p:cNvPr id="3145753" name="直接连接符 9"/>
          <p:cNvCxnSpPr/>
          <p:nvPr>
            <p:custDataLst>
              <p:tags r:id="rId14"/>
            </p:custDataLst>
          </p:nvPr>
        </p:nvCxnSpPr>
        <p:spPr>
          <a:xfrm>
            <a:off x="4432601" y="4007474"/>
            <a:ext cx="5481320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5" name="直接连接符 10"/>
          <p:cNvCxnSpPr/>
          <p:nvPr>
            <p:custDataLst>
              <p:tags r:id="rId15"/>
            </p:custDataLst>
          </p:nvPr>
        </p:nvCxnSpPr>
        <p:spPr>
          <a:xfrm>
            <a:off x="5155812" y="4725541"/>
            <a:ext cx="5337175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08" name="序号"/>
          <p:cNvSpPr txBox="1"/>
          <p:nvPr>
            <p:custDataLst>
              <p:tags r:id="rId16"/>
            </p:custDataLst>
          </p:nvPr>
        </p:nvSpPr>
        <p:spPr>
          <a:xfrm>
            <a:off x="4942840" y="3365500"/>
            <a:ext cx="625475" cy="4819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78571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04.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810" name="标题"/>
          <p:cNvSpPr txBox="1"/>
          <p:nvPr>
            <p:custDataLst>
              <p:tags r:id="rId17"/>
            </p:custDataLst>
          </p:nvPr>
        </p:nvSpPr>
        <p:spPr>
          <a:xfrm>
            <a:off x="5666740" y="3392805"/>
            <a:ext cx="5502910" cy="4394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营销策略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2" name="序号"/>
          <p:cNvSpPr txBox="1"/>
          <p:nvPr>
            <p:custDataLst>
              <p:tags r:id="rId18"/>
            </p:custDataLst>
          </p:nvPr>
        </p:nvSpPr>
        <p:spPr>
          <a:xfrm>
            <a:off x="5478780" y="4123690"/>
            <a:ext cx="625475" cy="4819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78571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05.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814" name="标题"/>
          <p:cNvSpPr txBox="1"/>
          <p:nvPr>
            <p:custDataLst>
              <p:tags r:id="rId19"/>
            </p:custDataLst>
          </p:nvPr>
        </p:nvSpPr>
        <p:spPr>
          <a:xfrm>
            <a:off x="6283960" y="4150995"/>
            <a:ext cx="4886325" cy="4394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推广计划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6" name="序号"/>
          <p:cNvSpPr txBox="1"/>
          <p:nvPr>
            <p:custDataLst>
              <p:tags r:id="rId20"/>
            </p:custDataLst>
          </p:nvPr>
        </p:nvSpPr>
        <p:spPr>
          <a:xfrm>
            <a:off x="6061075" y="4802505"/>
            <a:ext cx="625475" cy="4819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78571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06.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818" name="标题"/>
          <p:cNvSpPr txBox="1"/>
          <p:nvPr>
            <p:custDataLst>
              <p:tags r:id="rId21"/>
            </p:custDataLst>
          </p:nvPr>
        </p:nvSpPr>
        <p:spPr>
          <a:xfrm>
            <a:off x="6856095" y="4834890"/>
            <a:ext cx="4313555" cy="4394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实施步骤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</p:spTree>
    <p:custDataLst>
      <p:tags r:id="rId22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56" name="标题 1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1336040" y="1631315"/>
            <a:ext cx="5967095" cy="3479165"/>
          </a:xfrm>
        </p:spPr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58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>
          <a:xfrm>
            <a:off x="6690995" y="1631315"/>
            <a:ext cx="3646805" cy="3479165"/>
          </a:xfrm>
        </p:spPr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92" name="标题 1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1336040" y="1631315"/>
            <a:ext cx="5967095" cy="3479165"/>
          </a:xfrm>
        </p:spPr>
        <p:txBody>
          <a:bodyPr/>
          <a:lstStyle/>
          <a:p>
            <a:r>
              <a:rPr lang="zh-CN" altLang="en-US"/>
              <a:t>市场分析</a:t>
            </a:r>
            <a:endParaRPr lang="zh-CN" altLang="en-US"/>
          </a:p>
        </p:txBody>
      </p:sp>
      <p:sp>
        <p:nvSpPr>
          <p:cNvPr id="1048894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>
          <a:xfrm>
            <a:off x="6690995" y="1631315"/>
            <a:ext cx="3646805" cy="3479165"/>
          </a:xfrm>
        </p:spPr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56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目标客户群体</a:t>
            </a:r>
            <a:endParaRPr lang="zh-CN" altLang="en-US"/>
          </a:p>
        </p:txBody>
      </p:sp>
      <p:sp>
        <p:nvSpPr>
          <p:cNvPr id="1048958" name="矩形 31"/>
          <p:cNvSpPr/>
          <p:nvPr>
            <p:custDataLst>
              <p:tags r:id="rId2"/>
            </p:custDataLst>
          </p:nvPr>
        </p:nvSpPr>
        <p:spPr>
          <a:xfrm>
            <a:off x="2664804" y="1452880"/>
            <a:ext cx="6857049" cy="1057410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25-45岁女性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60" name="矩形 4"/>
          <p:cNvSpPr/>
          <p:nvPr>
            <p:custDataLst>
              <p:tags r:id="rId3"/>
            </p:custDataLst>
          </p:nvPr>
        </p:nvSpPr>
        <p:spPr>
          <a:xfrm>
            <a:off x="2664804" y="2692567"/>
            <a:ext cx="6857049" cy="1057410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对美容和护肤有需求和兴趣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62" name="矩形 5"/>
          <p:cNvSpPr/>
          <p:nvPr>
            <p:custDataLst>
              <p:tags r:id="rId4"/>
            </p:custDataLst>
          </p:nvPr>
        </p:nvSpPr>
        <p:spPr>
          <a:xfrm>
            <a:off x="2664804" y="3932254"/>
            <a:ext cx="6857049" cy="1057410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具有一定的购买力和消费习惯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64" name="矩形 7"/>
          <p:cNvSpPr/>
          <p:nvPr>
            <p:custDataLst>
              <p:tags r:id="rId5"/>
            </p:custDataLst>
          </p:nvPr>
        </p:nvSpPr>
        <p:spPr>
          <a:xfrm>
            <a:off x="2664804" y="5171941"/>
            <a:ext cx="6857049" cy="1057410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关注个人形象和外貌，愿意为美容和护肤产品付出一定的时间和金钱。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8998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市场规模及增长趋势</a:t>
            </a:r>
            <a:endParaRPr lang="zh-CN" altLang="en-US"/>
          </a:p>
        </p:txBody>
      </p:sp>
      <p:sp>
        <p:nvSpPr>
          <p:cNvPr id="1049000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39616" y="1452880"/>
            <a:ext cx="4395209" cy="2239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002" name="矩形 65"/>
          <p:cNvSpPr/>
          <p:nvPr>
            <p:custDataLst>
              <p:tags r:id="rId3"/>
            </p:custDataLst>
          </p:nvPr>
        </p:nvSpPr>
        <p:spPr>
          <a:xfrm>
            <a:off x="1226179" y="1814222"/>
            <a:ext cx="216778" cy="21677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4" name="文本框 66"/>
          <p:cNvSpPr txBox="1"/>
          <p:nvPr>
            <p:custDataLst>
              <p:tags r:id="rId4"/>
            </p:custDataLst>
          </p:nvPr>
        </p:nvSpPr>
        <p:spPr>
          <a:xfrm>
            <a:off x="1605365" y="1715442"/>
            <a:ext cx="3863721" cy="126653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市场规模：分析目标市场的总体规模和潜在增长空间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006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6743" y="1452880"/>
            <a:ext cx="4395209" cy="2239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8" name="矩形 69"/>
          <p:cNvSpPr/>
          <p:nvPr>
            <p:custDataLst>
              <p:tags r:id="rId6"/>
            </p:custDataLst>
          </p:nvPr>
        </p:nvSpPr>
        <p:spPr>
          <a:xfrm>
            <a:off x="6392669" y="1814222"/>
            <a:ext cx="216778" cy="21677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0" name="文本框 70"/>
          <p:cNvSpPr txBox="1"/>
          <p:nvPr>
            <p:custDataLst>
              <p:tags r:id="rId7"/>
            </p:custDataLst>
          </p:nvPr>
        </p:nvSpPr>
        <p:spPr>
          <a:xfrm>
            <a:off x="6772492" y="1715442"/>
            <a:ext cx="3863721" cy="126653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增长趋势：分析目标市场的增长趋势和未来发展前景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012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39616" y="3989922"/>
            <a:ext cx="4395209" cy="2239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014" name="文本框 74"/>
          <p:cNvSpPr txBox="1"/>
          <p:nvPr>
            <p:custDataLst>
              <p:tags r:id="rId9"/>
            </p:custDataLst>
          </p:nvPr>
        </p:nvSpPr>
        <p:spPr>
          <a:xfrm>
            <a:off x="1605365" y="4251847"/>
            <a:ext cx="3863721" cy="126653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消费者需求：了解目标市场的消费者需求和消费习惯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016" name="矩形 73"/>
          <p:cNvSpPr/>
          <p:nvPr>
            <p:custDataLst>
              <p:tags r:id="rId10"/>
            </p:custDataLst>
          </p:nvPr>
        </p:nvSpPr>
        <p:spPr>
          <a:xfrm>
            <a:off x="1226179" y="4351264"/>
            <a:ext cx="216778" cy="21677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8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4737" y="3989922"/>
            <a:ext cx="4395209" cy="2239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0" name="矩形 84"/>
          <p:cNvSpPr/>
          <p:nvPr>
            <p:custDataLst>
              <p:tags r:id="rId12"/>
            </p:custDataLst>
          </p:nvPr>
        </p:nvSpPr>
        <p:spPr>
          <a:xfrm>
            <a:off x="6451299" y="4351264"/>
            <a:ext cx="216778" cy="21677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2" name="文本框 85"/>
          <p:cNvSpPr txBox="1"/>
          <p:nvPr>
            <p:custDataLst>
              <p:tags r:id="rId13"/>
            </p:custDataLst>
          </p:nvPr>
        </p:nvSpPr>
        <p:spPr>
          <a:xfrm>
            <a:off x="6830485" y="4251847"/>
            <a:ext cx="3863721" cy="126653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竞争对手分析：分析竞争对手的市场份额和营销策略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56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竞争对手分析</a:t>
            </a:r>
            <a:endParaRPr lang="zh-CN" altLang="en-US"/>
          </a:p>
        </p:txBody>
      </p:sp>
      <p:sp>
        <p:nvSpPr>
          <p:cNvPr id="1049058" name="矩形 15"/>
          <p:cNvSpPr/>
          <p:nvPr>
            <p:custDataLst>
              <p:tags r:id="rId2"/>
            </p:custDataLst>
          </p:nvPr>
        </p:nvSpPr>
        <p:spPr>
          <a:xfrm>
            <a:off x="2409922" y="1533976"/>
            <a:ext cx="7369083" cy="647949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竞争对手类型：其他美容品牌、专业美容机构、个体美容师等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0" name="任意多边形 17"/>
          <p:cNvSpPr/>
          <p:nvPr>
            <p:custDataLst>
              <p:tags r:id="rId3"/>
            </p:custDataLst>
          </p:nvPr>
        </p:nvSpPr>
        <p:spPr>
          <a:xfrm flipV="1">
            <a:off x="2331283" y="1452880"/>
            <a:ext cx="1318014" cy="24820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2" name="任意多边形 18"/>
          <p:cNvSpPr/>
          <p:nvPr>
            <p:custDataLst>
              <p:tags r:id="rId4"/>
            </p:custDataLst>
          </p:nvPr>
        </p:nvSpPr>
        <p:spPr>
          <a:xfrm flipH="1">
            <a:off x="8537172" y="2015637"/>
            <a:ext cx="1318014" cy="24820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4" name="矩形 27"/>
          <p:cNvSpPr/>
          <p:nvPr>
            <p:custDataLst>
              <p:tags r:id="rId5"/>
            </p:custDataLst>
          </p:nvPr>
        </p:nvSpPr>
        <p:spPr>
          <a:xfrm>
            <a:off x="2409922" y="2856086"/>
            <a:ext cx="7369083" cy="647949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竞争对手分析：了解竞争对手的品牌形象、产品特点、价格策略、营销策略等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6" name="任意多边形 29"/>
          <p:cNvSpPr/>
          <p:nvPr>
            <p:custDataLst>
              <p:tags r:id="rId6"/>
            </p:custDataLst>
          </p:nvPr>
        </p:nvSpPr>
        <p:spPr>
          <a:xfrm flipV="1">
            <a:off x="2331283" y="2774990"/>
            <a:ext cx="1318014" cy="24820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8" name="任意多边形 30"/>
          <p:cNvSpPr/>
          <p:nvPr>
            <p:custDataLst>
              <p:tags r:id="rId7"/>
            </p:custDataLst>
          </p:nvPr>
        </p:nvSpPr>
        <p:spPr>
          <a:xfrm flipH="1">
            <a:off x="8537172" y="3337747"/>
            <a:ext cx="1318014" cy="24820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0" name="矩形 5"/>
          <p:cNvSpPr/>
          <p:nvPr>
            <p:custDataLst>
              <p:tags r:id="rId8"/>
            </p:custDataLst>
          </p:nvPr>
        </p:nvSpPr>
        <p:spPr>
          <a:xfrm>
            <a:off x="2409922" y="4178196"/>
            <a:ext cx="7369083" cy="647949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竞争优劣势分析：分析竞争对手的优势和劣势，找出自己的机会和威胁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2" name="任意多边形 7"/>
          <p:cNvSpPr/>
          <p:nvPr>
            <p:custDataLst>
              <p:tags r:id="rId9"/>
            </p:custDataLst>
          </p:nvPr>
        </p:nvSpPr>
        <p:spPr>
          <a:xfrm flipV="1">
            <a:off x="2331283" y="4097100"/>
            <a:ext cx="1318014" cy="24820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4" name="任意多边形 8"/>
          <p:cNvSpPr/>
          <p:nvPr>
            <p:custDataLst>
              <p:tags r:id="rId10"/>
            </p:custDataLst>
          </p:nvPr>
        </p:nvSpPr>
        <p:spPr>
          <a:xfrm flipH="1">
            <a:off x="8537172" y="4659857"/>
            <a:ext cx="1318014" cy="24820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6" name="矩形 10"/>
          <p:cNvSpPr/>
          <p:nvPr>
            <p:custDataLst>
              <p:tags r:id="rId11"/>
            </p:custDataLst>
          </p:nvPr>
        </p:nvSpPr>
        <p:spPr>
          <a:xfrm>
            <a:off x="2409922" y="5500306"/>
            <a:ext cx="7369083" cy="647949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竞争策略制定：根据竞争对手分析结果，制定相应的竞争策略，如产品差异化、营销策略调整等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8" name="任意多边形 12"/>
          <p:cNvSpPr/>
          <p:nvPr>
            <p:custDataLst>
              <p:tags r:id="rId12"/>
            </p:custDataLst>
          </p:nvPr>
        </p:nvSpPr>
        <p:spPr>
          <a:xfrm flipV="1">
            <a:off x="2331283" y="5419210"/>
            <a:ext cx="1318014" cy="24820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0" name="任意多边形 13"/>
          <p:cNvSpPr/>
          <p:nvPr>
            <p:custDataLst>
              <p:tags r:id="rId13"/>
            </p:custDataLst>
          </p:nvPr>
        </p:nvSpPr>
        <p:spPr>
          <a:xfrm flipH="1">
            <a:off x="8537172" y="5981966"/>
            <a:ext cx="1318014" cy="24820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14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市场机会与挑战</a:t>
            </a:r>
            <a:endParaRPr lang="zh-CN" altLang="en-US"/>
          </a:p>
        </p:txBody>
      </p:sp>
      <p:sp>
        <p:nvSpPr>
          <p:cNvPr id="1049116" name="任意多边形: 形状 16"/>
          <p:cNvSpPr/>
          <p:nvPr>
            <p:custDataLst>
              <p:tags r:id="rId2"/>
            </p:custDataLst>
          </p:nvPr>
        </p:nvSpPr>
        <p:spPr>
          <a:xfrm>
            <a:off x="608330" y="1477837"/>
            <a:ext cx="5544793" cy="914507"/>
          </a:xfrm>
          <a:custGeom>
            <a:gdLst>
              <a:gd name="connsiteX0" fmla="*/ 0 w 4998467"/>
              <a:gd name="connsiteY0" fmla="*/ 0 h 824401"/>
              <a:gd name="connsiteX1" fmla="*/ 1573161 w 4998467"/>
              <a:gd name="connsiteY1" fmla="*/ 0 h 824401"/>
              <a:gd name="connsiteX2" fmla="*/ 1573161 w 4998467"/>
              <a:gd name="connsiteY2" fmla="*/ 1441 h 824401"/>
              <a:gd name="connsiteX3" fmla="*/ 4049495 w 4998467"/>
              <a:gd name="connsiteY3" fmla="*/ 1441 h 824401"/>
              <a:gd name="connsiteX4" fmla="*/ 4053705 w 4998467"/>
              <a:gd name="connsiteY4" fmla="*/ 1 h 824401"/>
              <a:gd name="connsiteX5" fmla="*/ 4776604 w 4998467"/>
              <a:gd name="connsiteY5" fmla="*/ 1 h 824401"/>
              <a:gd name="connsiteX6" fmla="*/ 4807525 w 4998467"/>
              <a:gd name="connsiteY6" fmla="*/ 23576 h 824401"/>
              <a:gd name="connsiteX7" fmla="*/ 4988509 w 4998467"/>
              <a:gd name="connsiteY7" fmla="*/ 369765 h 824401"/>
              <a:gd name="connsiteX8" fmla="*/ 4996288 w 4998467"/>
              <a:gd name="connsiteY8" fmla="*/ 391679 h 824401"/>
              <a:gd name="connsiteX9" fmla="*/ 4998467 w 4998467"/>
              <a:gd name="connsiteY9" fmla="*/ 412201 h 824401"/>
              <a:gd name="connsiteX10" fmla="*/ 4996288 w 4998467"/>
              <a:gd name="connsiteY10" fmla="*/ 432724 h 824401"/>
              <a:gd name="connsiteX11" fmla="*/ 4988509 w 4998467"/>
              <a:gd name="connsiteY11" fmla="*/ 454637 h 824401"/>
              <a:gd name="connsiteX12" fmla="*/ 4807524 w 4998467"/>
              <a:gd name="connsiteY12" fmla="*/ 800827 h 824401"/>
              <a:gd name="connsiteX13" fmla="*/ 4776603 w 4998467"/>
              <a:gd name="connsiteY13" fmla="*/ 824401 h 824401"/>
              <a:gd name="connsiteX14" fmla="*/ 4338132 w 4998467"/>
              <a:gd name="connsiteY14" fmla="*/ 824401 h 824401"/>
              <a:gd name="connsiteX15" fmla="*/ 4053705 w 4998467"/>
              <a:gd name="connsiteY15" fmla="*/ 824401 h 824401"/>
              <a:gd name="connsiteX16" fmla="*/ 435113 w 4998467"/>
              <a:gd name="connsiteY16" fmla="*/ 824401 h 824401"/>
              <a:gd name="connsiteX17" fmla="*/ 435113 w 4998467"/>
              <a:gd name="connsiteY17" fmla="*/ 824400 h 824401"/>
              <a:gd name="connsiteX18" fmla="*/ 0 w 4998467"/>
              <a:gd name="connsiteY18" fmla="*/ 824400 h 8244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4998467" h="824401">
                <a:moveTo>
                  <a:pt x="0" y="0"/>
                </a:moveTo>
                <a:lnTo>
                  <a:pt x="1573161" y="0"/>
                </a:lnTo>
                <a:lnTo>
                  <a:pt x="1573161" y="1441"/>
                </a:lnTo>
                <a:lnTo>
                  <a:pt x="4049495" y="1441"/>
                </a:lnTo>
                <a:lnTo>
                  <a:pt x="4053705" y="1"/>
                </a:lnTo>
                <a:lnTo>
                  <a:pt x="4776604" y="1"/>
                </a:lnTo>
                <a:cubicBezTo>
                  <a:pt x="4788431" y="1"/>
                  <a:pt x="4799687" y="8582"/>
                  <a:pt x="4807525" y="23576"/>
                </a:cubicBezTo>
                <a:lnTo>
                  <a:pt x="4988509" y="369765"/>
                </a:lnTo>
                <a:cubicBezTo>
                  <a:pt x="4991966" y="376378"/>
                  <a:pt x="4994559" y="383821"/>
                  <a:pt x="4996288" y="391679"/>
                </a:cubicBezTo>
                <a:lnTo>
                  <a:pt x="4998467" y="412201"/>
                </a:lnTo>
                <a:lnTo>
                  <a:pt x="4996288" y="432724"/>
                </a:lnTo>
                <a:cubicBezTo>
                  <a:pt x="4994559" y="440582"/>
                  <a:pt x="4991966" y="448025"/>
                  <a:pt x="4988509" y="454637"/>
                </a:cubicBezTo>
                <a:lnTo>
                  <a:pt x="4807524" y="800827"/>
                </a:lnTo>
                <a:cubicBezTo>
                  <a:pt x="4799686" y="815820"/>
                  <a:pt x="4788431" y="824401"/>
                  <a:pt x="4776603" y="824401"/>
                </a:cubicBezTo>
                <a:lnTo>
                  <a:pt x="4338132" y="824401"/>
                </a:lnTo>
                <a:lnTo>
                  <a:pt x="4053705" y="824401"/>
                </a:lnTo>
                <a:lnTo>
                  <a:pt x="435113" y="824401"/>
                </a:lnTo>
                <a:lnTo>
                  <a:pt x="435113" y="824400"/>
                </a:lnTo>
                <a:lnTo>
                  <a:pt x="0" y="824400"/>
                </a:lnTo>
                <a:close/>
              </a:path>
            </a:pathLst>
          </a:custGeom>
          <a:noFill/>
          <a:ln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0" scaled="0"/>
            </a:gradFill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sp>
        <p:nvSpPr>
          <p:cNvPr id="1049118" name="Freeform 488"/>
          <p:cNvSpPr/>
          <p:nvPr>
            <p:custDataLst>
              <p:tags r:id="rId3"/>
            </p:custDataLst>
          </p:nvPr>
        </p:nvSpPr>
        <p:spPr>
          <a:xfrm rot="5400000">
            <a:off x="5213024" y="1463045"/>
            <a:ext cx="826182" cy="943491"/>
          </a:xfrm>
          <a:custGeom>
            <a:gdLst>
              <a:gd name="connsiteX0" fmla="*/ 534844 w 1166285"/>
              <a:gd name="connsiteY0" fmla="*/ 11393 h 1315046"/>
              <a:gd name="connsiteX1" fmla="*/ 59701 w 1166285"/>
              <a:gd name="connsiteY1" fmla="*/ 248964 h 1315046"/>
              <a:gd name="connsiteX2" fmla="*/ 0 w 1166285"/>
              <a:gd name="connsiteY2" fmla="*/ 345563 h 1315046"/>
              <a:gd name="connsiteX3" fmla="*/ 0 w 1166285"/>
              <a:gd name="connsiteY3" fmla="*/ 969484 h 1315046"/>
              <a:gd name="connsiteX4" fmla="*/ 59701 w 1166285"/>
              <a:gd name="connsiteY4" fmla="*/ 1066083 h 1315046"/>
              <a:gd name="connsiteX5" fmla="*/ 534844 w 1166285"/>
              <a:gd name="connsiteY5" fmla="*/ 1303654 h 1315046"/>
              <a:gd name="connsiteX6" fmla="*/ 631443 w 1166285"/>
              <a:gd name="connsiteY6" fmla="*/ 1303654 h 1315046"/>
              <a:gd name="connsiteX7" fmla="*/ 1106584 w 1166285"/>
              <a:gd name="connsiteY7" fmla="*/ 1066083 h 1315046"/>
              <a:gd name="connsiteX8" fmla="*/ 1166285 w 1166285"/>
              <a:gd name="connsiteY8" fmla="*/ 969484 h 1315046"/>
              <a:gd name="connsiteX9" fmla="*/ 1166285 w 1166285"/>
              <a:gd name="connsiteY9" fmla="*/ 345562 h 1315046"/>
              <a:gd name="connsiteX10" fmla="*/ 1106584 w 1166285"/>
              <a:gd name="connsiteY10" fmla="*/ 248964 h 1315046"/>
              <a:gd name="connsiteX11" fmla="*/ 631443 w 1166285"/>
              <a:gd name="connsiteY11" fmla="*/ 11393 h 1315046"/>
              <a:gd name="connsiteX12" fmla="*/ 534844 w 1166285"/>
              <a:gd name="connsiteY12" fmla="*/ 11393 h 13150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166285" h="1315046">
                <a:moveTo>
                  <a:pt x="534844" y="11393"/>
                </a:moveTo>
                <a:lnTo>
                  <a:pt x="59701" y="248964"/>
                </a:lnTo>
                <a:cubicBezTo>
                  <a:pt x="23104" y="267263"/>
                  <a:pt x="0" y="304646"/>
                  <a:pt x="0" y="345563"/>
                </a:cubicBezTo>
                <a:lnTo>
                  <a:pt x="0" y="969484"/>
                </a:lnTo>
                <a:cubicBezTo>
                  <a:pt x="0" y="1010401"/>
                  <a:pt x="23104" y="1047784"/>
                  <a:pt x="59701" y="1066083"/>
                </a:cubicBezTo>
                <a:lnTo>
                  <a:pt x="534844" y="1303654"/>
                </a:lnTo>
                <a:cubicBezTo>
                  <a:pt x="565224" y="1318844"/>
                  <a:pt x="601062" y="1318844"/>
                  <a:pt x="631443" y="1303654"/>
                </a:cubicBezTo>
                <a:lnTo>
                  <a:pt x="1106584" y="1066083"/>
                </a:lnTo>
                <a:cubicBezTo>
                  <a:pt x="1143181" y="1047784"/>
                  <a:pt x="1166285" y="1010401"/>
                  <a:pt x="1166285" y="969484"/>
                </a:cubicBezTo>
                <a:lnTo>
                  <a:pt x="1166285" y="345562"/>
                </a:lnTo>
                <a:cubicBezTo>
                  <a:pt x="1166285" y="304646"/>
                  <a:pt x="1143181" y="267263"/>
                  <a:pt x="1106584" y="248964"/>
                </a:cubicBezTo>
                <a:lnTo>
                  <a:pt x="631443" y="11393"/>
                </a:lnTo>
                <a:cubicBezTo>
                  <a:pt x="601062" y="-3797"/>
                  <a:pt x="565224" y="-3797"/>
                  <a:pt x="534844" y="11393"/>
                </a:cubicBezTo>
              </a:path>
            </a:pathLst>
          </a:custGeom>
          <a:gradFill flip="none" rotWithShape="0">
            <a:gsLst>
              <a:gs pos="0">
                <a:schemeClr val="accent1">
                  <a:lumMod val="60000"/>
                  <a:lumOff val="40000"/>
                </a:schemeClr>
              </a:gs>
              <a:gs pos="88000">
                <a:schemeClr val="accent1"/>
              </a:gs>
            </a:gsLst>
            <a:path path="circle">
              <a:fillToRect r="100000" b="100000"/>
            </a:path>
            <a:tileRect l="-100000" t="-100000"/>
          </a:gradFill>
          <a:ln w="9525" cap="flat">
            <a:noFill/>
            <a:prstDash val="solid"/>
            <a:miter/>
          </a:ln>
          <a:effectLst>
            <a:outerShdw blurRad="330200" dist="114300" dir="2700000" algn="tl" rotWithShape="0">
              <a:schemeClr val="accent1">
                <a:alpha val="25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sp>
        <p:nvSpPr>
          <p:cNvPr id="1049120" name="序号"/>
          <p:cNvSpPr txBox="1"/>
          <p:nvPr>
            <p:custDataLst>
              <p:tags r:id="rId4"/>
            </p:custDataLst>
          </p:nvPr>
        </p:nvSpPr>
        <p:spPr>
          <a:xfrm>
            <a:off x="5339816" y="1693385"/>
            <a:ext cx="572191" cy="525246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en-US" sz="2400" b="1" i="0" u="none" strike="noStrike" kern="1200" cap="none" spc="0" normalizeH="0" baseline="0" noProof="0">
                <a:ln>
                  <a:noFill/>
                </a:ln>
                <a:gradFill>
                  <a:gsLst>
                    <a:gs pos="39000">
                      <a:srgbClr val="FFFFFF"/>
                    </a:gs>
                    <a:gs pos="100000">
                      <a:srgbClr val="FFFFFF">
                        <a:alpha val="80000"/>
                      </a:srgbClr>
                    </a:gs>
                  </a:gsLst>
                  <a:lin ang="5400000" scaled="0"/>
                </a:gradFill>
                <a:effectLst>
                  <a:outerShdw blurRad="101600" sx="102000" sy="102000" algn="ctr" rotWithShape="0">
                    <a:srgbClr val="17D594">
                      <a:alpha val="48000"/>
                    </a:srgbClr>
                  </a:outerShdw>
                </a:effectLst>
                <a:uLnTx/>
                <a:uFillTx/>
                <a:latin typeface="+mj-ea"/>
                <a:ea typeface="+mj-ea"/>
                <a:cs typeface="+mn-cs"/>
              </a:rPr>
              <a:t>01</a:t>
            </a:r>
            <a:endParaRPr kumimoji="0" lang="en-US" sz="2400" b="1" i="0" u="none" strike="noStrike" kern="1200" cap="none" spc="0" normalizeH="0" baseline="0" noProof="0">
              <a:ln>
                <a:noFill/>
              </a:ln>
              <a:gradFill>
                <a:gsLst>
                  <a:gs pos="39000">
                    <a:srgbClr val="FFFFFF"/>
                  </a:gs>
                  <a:gs pos="100000">
                    <a:srgbClr val="FFFFFF">
                      <a:alpha val="80000"/>
                    </a:srgbClr>
                  </a:gs>
                </a:gsLst>
                <a:lin ang="5400000" scaled="0"/>
              </a:gradFill>
              <a:effectLst>
                <a:outerShdw blurRad="101600" sx="102000" sy="102000" algn="ctr" rotWithShape="0">
                  <a:srgbClr val="17D594">
                    <a:alpha val="48000"/>
                  </a:srgbClr>
                </a:outerShdw>
              </a:effectLst>
              <a:uLnTx/>
              <a:uFillTx/>
              <a:latin typeface="+mj-ea"/>
              <a:ea typeface="+mj-ea"/>
              <a:cs typeface="+mn-cs"/>
            </a:endParaRPr>
          </a:p>
        </p:txBody>
      </p:sp>
      <p:sp>
        <p:nvSpPr>
          <p:cNvPr id="1049122" name="标题"/>
          <p:cNvSpPr txBox="1"/>
          <p:nvPr>
            <p:custDataLst>
              <p:tags r:id="rId5"/>
            </p:custDataLst>
          </p:nvPr>
        </p:nvSpPr>
        <p:spPr>
          <a:xfrm>
            <a:off x="996457" y="1530668"/>
            <a:ext cx="3743870" cy="39136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1600" b="1" i="0" u="none" strike="noStrike" kern="1200" cap="none" spc="300" normalizeH="0" baseline="0" noProof="0">
                <a:ln>
                  <a:noFill/>
                </a:ln>
                <a:effectLst/>
                <a:uLnTx/>
                <a:uFillTx/>
                <a:latin typeface="+mj-ea"/>
                <a:ea typeface="+mj-ea"/>
                <a:cs typeface="+mn-cs"/>
              </a:rPr>
              <a:t>美容市场增长迅速，消费需求不断扩大</a:t>
            </a:r>
            <a:endParaRPr kumimoji="0" lang="zh-CN" altLang="en-US" sz="1600" b="1" i="0" u="none" strike="noStrike" kern="1200" cap="none" spc="300" normalizeH="0" baseline="0" noProof="0">
              <a:ln>
                <a:noFill/>
              </a:ln>
              <a:effectLst/>
              <a:uLnTx/>
              <a:uFillTx/>
              <a:latin typeface="+mj-ea"/>
              <a:ea typeface="+mj-ea"/>
              <a:cs typeface="+mn-cs"/>
            </a:endParaRPr>
          </a:p>
        </p:txBody>
      </p:sp>
      <p:sp>
        <p:nvSpPr>
          <p:cNvPr id="1049124" name="正文"/>
          <p:cNvSpPr txBox="1"/>
          <p:nvPr>
            <p:custDataLst>
              <p:tags r:id="rId6"/>
            </p:custDataLst>
          </p:nvPr>
        </p:nvSpPr>
        <p:spPr>
          <a:xfrm>
            <a:off x="996457" y="1990644"/>
            <a:ext cx="3743870" cy="3813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1200" b="0" i="0" u="none" strike="noStrike" kern="1200" cap="none" spc="150" normalizeH="0" baseline="0" noProof="0">
                <a:ln>
                  <a:noFill/>
                </a:ln>
                <a:solidFill>
                  <a:schemeClr val="tx1">
                    <a:lumMod val="65000"/>
                    <a:lumOff val="35000"/>
                  </a:schemeClr>
                </a:solidFill>
                <a:effectLst/>
                <a:uLnTx/>
                <a:uFillTx/>
                <a:latin typeface="+mn-ea"/>
                <a:cs typeface="+mn-cs"/>
              </a:rPr>
              <a:t>单击此处输入你的正文，请阐述观点</a:t>
            </a:r>
            <a:endParaRPr kumimoji="0" lang="zh-CN" altLang="en-US" sz="1200" b="0" i="0" u="none" strike="noStrike" kern="1200" cap="none" spc="150" normalizeH="0" baseline="0" noProof="0">
              <a:ln>
                <a:noFill/>
              </a:ln>
              <a:solidFill>
                <a:schemeClr val="tx1">
                  <a:lumMod val="65000"/>
                  <a:lumOff val="35000"/>
                </a:schemeClr>
              </a:solidFill>
              <a:effectLst/>
              <a:uLnTx/>
              <a:uFillTx/>
              <a:latin typeface="+mn-ea"/>
              <a:cs typeface="+mn-cs"/>
            </a:endParaRPr>
          </a:p>
        </p:txBody>
      </p:sp>
      <p:sp>
        <p:nvSpPr>
          <p:cNvPr id="1049126" name="任意多边形: 形状 17"/>
          <p:cNvSpPr/>
          <p:nvPr>
            <p:custDataLst>
              <p:tags r:id="rId7"/>
            </p:custDataLst>
          </p:nvPr>
        </p:nvSpPr>
        <p:spPr>
          <a:xfrm flipH="1">
            <a:off x="6032246" y="2024455"/>
            <a:ext cx="5544793" cy="914507"/>
          </a:xfrm>
          <a:custGeom>
            <a:gdLst>
              <a:gd name="connsiteX0" fmla="*/ 0 w 4998467"/>
              <a:gd name="connsiteY0" fmla="*/ 0 h 824401"/>
              <a:gd name="connsiteX1" fmla="*/ 1573161 w 4998467"/>
              <a:gd name="connsiteY1" fmla="*/ 0 h 824401"/>
              <a:gd name="connsiteX2" fmla="*/ 1573161 w 4998467"/>
              <a:gd name="connsiteY2" fmla="*/ 1441 h 824401"/>
              <a:gd name="connsiteX3" fmla="*/ 4049495 w 4998467"/>
              <a:gd name="connsiteY3" fmla="*/ 1441 h 824401"/>
              <a:gd name="connsiteX4" fmla="*/ 4053705 w 4998467"/>
              <a:gd name="connsiteY4" fmla="*/ 1 h 824401"/>
              <a:gd name="connsiteX5" fmla="*/ 4776604 w 4998467"/>
              <a:gd name="connsiteY5" fmla="*/ 1 h 824401"/>
              <a:gd name="connsiteX6" fmla="*/ 4807525 w 4998467"/>
              <a:gd name="connsiteY6" fmla="*/ 23576 h 824401"/>
              <a:gd name="connsiteX7" fmla="*/ 4988509 w 4998467"/>
              <a:gd name="connsiteY7" fmla="*/ 369765 h 824401"/>
              <a:gd name="connsiteX8" fmla="*/ 4996288 w 4998467"/>
              <a:gd name="connsiteY8" fmla="*/ 391679 h 824401"/>
              <a:gd name="connsiteX9" fmla="*/ 4998467 w 4998467"/>
              <a:gd name="connsiteY9" fmla="*/ 412201 h 824401"/>
              <a:gd name="connsiteX10" fmla="*/ 4996288 w 4998467"/>
              <a:gd name="connsiteY10" fmla="*/ 432724 h 824401"/>
              <a:gd name="connsiteX11" fmla="*/ 4988509 w 4998467"/>
              <a:gd name="connsiteY11" fmla="*/ 454637 h 824401"/>
              <a:gd name="connsiteX12" fmla="*/ 4807524 w 4998467"/>
              <a:gd name="connsiteY12" fmla="*/ 800827 h 824401"/>
              <a:gd name="connsiteX13" fmla="*/ 4776603 w 4998467"/>
              <a:gd name="connsiteY13" fmla="*/ 824401 h 824401"/>
              <a:gd name="connsiteX14" fmla="*/ 4338132 w 4998467"/>
              <a:gd name="connsiteY14" fmla="*/ 824401 h 824401"/>
              <a:gd name="connsiteX15" fmla="*/ 4053705 w 4998467"/>
              <a:gd name="connsiteY15" fmla="*/ 824401 h 824401"/>
              <a:gd name="connsiteX16" fmla="*/ 435113 w 4998467"/>
              <a:gd name="connsiteY16" fmla="*/ 824401 h 824401"/>
              <a:gd name="connsiteX17" fmla="*/ 435113 w 4998467"/>
              <a:gd name="connsiteY17" fmla="*/ 824400 h 824401"/>
              <a:gd name="connsiteX18" fmla="*/ 0 w 4998467"/>
              <a:gd name="connsiteY18" fmla="*/ 824400 h 8244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4998467" h="824401">
                <a:moveTo>
                  <a:pt x="0" y="0"/>
                </a:moveTo>
                <a:lnTo>
                  <a:pt x="1573161" y="0"/>
                </a:lnTo>
                <a:lnTo>
                  <a:pt x="1573161" y="1441"/>
                </a:lnTo>
                <a:lnTo>
                  <a:pt x="4049495" y="1441"/>
                </a:lnTo>
                <a:lnTo>
                  <a:pt x="4053705" y="1"/>
                </a:lnTo>
                <a:lnTo>
                  <a:pt x="4776604" y="1"/>
                </a:lnTo>
                <a:cubicBezTo>
                  <a:pt x="4788431" y="1"/>
                  <a:pt x="4799687" y="8582"/>
                  <a:pt x="4807525" y="23576"/>
                </a:cubicBezTo>
                <a:lnTo>
                  <a:pt x="4988509" y="369765"/>
                </a:lnTo>
                <a:cubicBezTo>
                  <a:pt x="4991966" y="376378"/>
                  <a:pt x="4994559" y="383821"/>
                  <a:pt x="4996288" y="391679"/>
                </a:cubicBezTo>
                <a:lnTo>
                  <a:pt x="4998467" y="412201"/>
                </a:lnTo>
                <a:lnTo>
                  <a:pt x="4996288" y="432724"/>
                </a:lnTo>
                <a:cubicBezTo>
                  <a:pt x="4994559" y="440582"/>
                  <a:pt x="4991966" y="448025"/>
                  <a:pt x="4988509" y="454637"/>
                </a:cubicBezTo>
                <a:lnTo>
                  <a:pt x="4807524" y="800827"/>
                </a:lnTo>
                <a:cubicBezTo>
                  <a:pt x="4799686" y="815820"/>
                  <a:pt x="4788431" y="824401"/>
                  <a:pt x="4776603" y="824401"/>
                </a:cubicBezTo>
                <a:lnTo>
                  <a:pt x="4338132" y="824401"/>
                </a:lnTo>
                <a:lnTo>
                  <a:pt x="4053705" y="824401"/>
                </a:lnTo>
                <a:lnTo>
                  <a:pt x="435113" y="824401"/>
                </a:lnTo>
                <a:lnTo>
                  <a:pt x="435113" y="824400"/>
                </a:lnTo>
                <a:lnTo>
                  <a:pt x="0" y="824400"/>
                </a:lnTo>
                <a:close/>
              </a:path>
            </a:pathLst>
          </a:custGeom>
          <a:noFill/>
          <a:ln>
            <a:gradFill flip="none" rotWithShape="1">
              <a:gsLst>
                <a:gs pos="0">
                  <a:schemeClr val="accent4">
                    <a:alpha val="0"/>
                  </a:schemeClr>
                </a:gs>
                <a:gs pos="100000">
                  <a:schemeClr val="accent4"/>
                </a:gs>
              </a:gsLst>
              <a:lin ang="0" scaled="0"/>
            </a:gradFill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sp>
        <p:nvSpPr>
          <p:cNvPr id="1049128" name="Freeform 488"/>
          <p:cNvSpPr/>
          <p:nvPr>
            <p:custDataLst>
              <p:tags r:id="rId8"/>
            </p:custDataLst>
          </p:nvPr>
        </p:nvSpPr>
        <p:spPr>
          <a:xfrm rot="5400000">
            <a:off x="6147064" y="2009663"/>
            <a:ext cx="826182" cy="943491"/>
          </a:xfrm>
          <a:custGeom>
            <a:gdLst>
              <a:gd name="connsiteX0" fmla="*/ 534844 w 1166285"/>
              <a:gd name="connsiteY0" fmla="*/ 11393 h 1315046"/>
              <a:gd name="connsiteX1" fmla="*/ 59701 w 1166285"/>
              <a:gd name="connsiteY1" fmla="*/ 248964 h 1315046"/>
              <a:gd name="connsiteX2" fmla="*/ 0 w 1166285"/>
              <a:gd name="connsiteY2" fmla="*/ 345563 h 1315046"/>
              <a:gd name="connsiteX3" fmla="*/ 0 w 1166285"/>
              <a:gd name="connsiteY3" fmla="*/ 969484 h 1315046"/>
              <a:gd name="connsiteX4" fmla="*/ 59701 w 1166285"/>
              <a:gd name="connsiteY4" fmla="*/ 1066083 h 1315046"/>
              <a:gd name="connsiteX5" fmla="*/ 534844 w 1166285"/>
              <a:gd name="connsiteY5" fmla="*/ 1303654 h 1315046"/>
              <a:gd name="connsiteX6" fmla="*/ 631443 w 1166285"/>
              <a:gd name="connsiteY6" fmla="*/ 1303654 h 1315046"/>
              <a:gd name="connsiteX7" fmla="*/ 1106584 w 1166285"/>
              <a:gd name="connsiteY7" fmla="*/ 1066083 h 1315046"/>
              <a:gd name="connsiteX8" fmla="*/ 1166285 w 1166285"/>
              <a:gd name="connsiteY8" fmla="*/ 969484 h 1315046"/>
              <a:gd name="connsiteX9" fmla="*/ 1166285 w 1166285"/>
              <a:gd name="connsiteY9" fmla="*/ 345562 h 1315046"/>
              <a:gd name="connsiteX10" fmla="*/ 1106584 w 1166285"/>
              <a:gd name="connsiteY10" fmla="*/ 248964 h 1315046"/>
              <a:gd name="connsiteX11" fmla="*/ 631443 w 1166285"/>
              <a:gd name="connsiteY11" fmla="*/ 11393 h 1315046"/>
              <a:gd name="connsiteX12" fmla="*/ 534844 w 1166285"/>
              <a:gd name="connsiteY12" fmla="*/ 11393 h 13150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166285" h="1315046">
                <a:moveTo>
                  <a:pt x="534844" y="11393"/>
                </a:moveTo>
                <a:lnTo>
                  <a:pt x="59701" y="248964"/>
                </a:lnTo>
                <a:cubicBezTo>
                  <a:pt x="23104" y="267263"/>
                  <a:pt x="0" y="304646"/>
                  <a:pt x="0" y="345563"/>
                </a:cubicBezTo>
                <a:lnTo>
                  <a:pt x="0" y="969484"/>
                </a:lnTo>
                <a:cubicBezTo>
                  <a:pt x="0" y="1010401"/>
                  <a:pt x="23104" y="1047784"/>
                  <a:pt x="59701" y="1066083"/>
                </a:cubicBezTo>
                <a:lnTo>
                  <a:pt x="534844" y="1303654"/>
                </a:lnTo>
                <a:cubicBezTo>
                  <a:pt x="565224" y="1318844"/>
                  <a:pt x="601062" y="1318844"/>
                  <a:pt x="631443" y="1303654"/>
                </a:cubicBezTo>
                <a:lnTo>
                  <a:pt x="1106584" y="1066083"/>
                </a:lnTo>
                <a:cubicBezTo>
                  <a:pt x="1143181" y="1047784"/>
                  <a:pt x="1166285" y="1010401"/>
                  <a:pt x="1166285" y="969484"/>
                </a:cubicBezTo>
                <a:lnTo>
                  <a:pt x="1166285" y="345562"/>
                </a:lnTo>
                <a:cubicBezTo>
                  <a:pt x="1166285" y="304646"/>
                  <a:pt x="1143181" y="267263"/>
                  <a:pt x="1106584" y="248964"/>
                </a:cubicBezTo>
                <a:lnTo>
                  <a:pt x="631443" y="11393"/>
                </a:lnTo>
                <a:cubicBezTo>
                  <a:pt x="601062" y="-3797"/>
                  <a:pt x="565224" y="-3797"/>
                  <a:pt x="534844" y="11393"/>
                </a:cubicBezTo>
              </a:path>
            </a:pathLst>
          </a:custGeom>
          <a:gradFill flip="none" rotWithShape="0">
            <a:gsLst>
              <a:gs pos="0">
                <a:schemeClr val="accent4">
                  <a:lumMod val="60000"/>
                  <a:lumOff val="40000"/>
                </a:schemeClr>
              </a:gs>
              <a:gs pos="99000">
                <a:schemeClr val="accent4"/>
              </a:gs>
            </a:gsLst>
            <a:path path="circle">
              <a:fillToRect r="100000" b="100000"/>
            </a:path>
            <a:tileRect l="-100000" t="-100000"/>
          </a:gradFill>
          <a:ln w="9525" cap="flat">
            <a:noFill/>
            <a:prstDash val="solid"/>
            <a:miter/>
          </a:ln>
          <a:effectLst>
            <a:outerShdw blurRad="330200" dist="114300" dir="2700000" algn="tl" rotWithShape="0">
              <a:schemeClr val="accent4">
                <a:alpha val="25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sp>
        <p:nvSpPr>
          <p:cNvPr id="1049130" name="序号"/>
          <p:cNvSpPr txBox="1"/>
          <p:nvPr>
            <p:custDataLst>
              <p:tags r:id="rId9"/>
            </p:custDataLst>
          </p:nvPr>
        </p:nvSpPr>
        <p:spPr>
          <a:xfrm>
            <a:off x="6255543" y="2234368"/>
            <a:ext cx="572191" cy="525246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1" i="0" u="none" strike="noStrike" kern="1200" cap="none" spc="0" normalizeH="0" baseline="0">
                <a:ln>
                  <a:noFill/>
                </a:ln>
                <a:gradFill>
                  <a:gsLst>
                    <a:gs pos="39000">
                      <a:srgbClr val="FFFFFF"/>
                    </a:gs>
                    <a:gs pos="100000">
                      <a:srgbClr val="FFFFFF">
                        <a:alpha val="80000"/>
                      </a:srgbClr>
                    </a:gs>
                  </a:gsLst>
                  <a:lin ang="5400000" scaled="0"/>
                </a:gradFill>
                <a:effectLst>
                  <a:outerShdw blurRad="101600" sx="102000" sy="102000" algn="ctr" rotWithShape="0">
                    <a:srgbClr val="17D594">
                      <a:alpha val="48000"/>
                    </a:srgbClr>
                  </a:outerShdw>
                </a:effectLst>
                <a:uLnTx/>
                <a:uFillTx/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>
                <a:effectLst>
                  <a:outerShdw blurRad="101600" sx="102000" sy="102000" algn="ctr" rotWithShape="0">
                    <a:schemeClr val="accent4">
                      <a:alpha val="48000"/>
                    </a:schemeClr>
                  </a:outerShdw>
                </a:effectLst>
              </a:rPr>
              <a:t>02</a:t>
            </a:r>
            <a:endParaRPr lang="en-US">
              <a:effectLst>
                <a:outerShdw blurRad="101600" sx="102000" sy="102000" algn="ctr" rotWithShape="0">
                  <a:schemeClr val="accent4">
                    <a:alpha val="48000"/>
                  </a:schemeClr>
                </a:outerShdw>
              </a:effectLst>
            </a:endParaRPr>
          </a:p>
        </p:txBody>
      </p:sp>
      <p:sp>
        <p:nvSpPr>
          <p:cNvPr id="1049132" name="任意多边形: 形状 2"/>
          <p:cNvSpPr/>
          <p:nvPr>
            <p:custDataLst>
              <p:tags r:id="rId10"/>
            </p:custDataLst>
          </p:nvPr>
        </p:nvSpPr>
        <p:spPr>
          <a:xfrm>
            <a:off x="608330" y="2571073"/>
            <a:ext cx="5544793" cy="914507"/>
          </a:xfrm>
          <a:custGeom>
            <a:gdLst>
              <a:gd name="connsiteX0" fmla="*/ 0 w 4998467"/>
              <a:gd name="connsiteY0" fmla="*/ 0 h 824401"/>
              <a:gd name="connsiteX1" fmla="*/ 1573161 w 4998467"/>
              <a:gd name="connsiteY1" fmla="*/ 0 h 824401"/>
              <a:gd name="connsiteX2" fmla="*/ 1573161 w 4998467"/>
              <a:gd name="connsiteY2" fmla="*/ 1441 h 824401"/>
              <a:gd name="connsiteX3" fmla="*/ 4049495 w 4998467"/>
              <a:gd name="connsiteY3" fmla="*/ 1441 h 824401"/>
              <a:gd name="connsiteX4" fmla="*/ 4053705 w 4998467"/>
              <a:gd name="connsiteY4" fmla="*/ 1 h 824401"/>
              <a:gd name="connsiteX5" fmla="*/ 4776604 w 4998467"/>
              <a:gd name="connsiteY5" fmla="*/ 1 h 824401"/>
              <a:gd name="connsiteX6" fmla="*/ 4807525 w 4998467"/>
              <a:gd name="connsiteY6" fmla="*/ 23576 h 824401"/>
              <a:gd name="connsiteX7" fmla="*/ 4988509 w 4998467"/>
              <a:gd name="connsiteY7" fmla="*/ 369765 h 824401"/>
              <a:gd name="connsiteX8" fmla="*/ 4996288 w 4998467"/>
              <a:gd name="connsiteY8" fmla="*/ 391679 h 824401"/>
              <a:gd name="connsiteX9" fmla="*/ 4998467 w 4998467"/>
              <a:gd name="connsiteY9" fmla="*/ 412201 h 824401"/>
              <a:gd name="connsiteX10" fmla="*/ 4996288 w 4998467"/>
              <a:gd name="connsiteY10" fmla="*/ 432724 h 824401"/>
              <a:gd name="connsiteX11" fmla="*/ 4988509 w 4998467"/>
              <a:gd name="connsiteY11" fmla="*/ 454637 h 824401"/>
              <a:gd name="connsiteX12" fmla="*/ 4807524 w 4998467"/>
              <a:gd name="connsiteY12" fmla="*/ 800827 h 824401"/>
              <a:gd name="connsiteX13" fmla="*/ 4776603 w 4998467"/>
              <a:gd name="connsiteY13" fmla="*/ 824401 h 824401"/>
              <a:gd name="connsiteX14" fmla="*/ 4338132 w 4998467"/>
              <a:gd name="connsiteY14" fmla="*/ 824401 h 824401"/>
              <a:gd name="connsiteX15" fmla="*/ 4053705 w 4998467"/>
              <a:gd name="connsiteY15" fmla="*/ 824401 h 824401"/>
              <a:gd name="connsiteX16" fmla="*/ 435113 w 4998467"/>
              <a:gd name="connsiteY16" fmla="*/ 824401 h 824401"/>
              <a:gd name="connsiteX17" fmla="*/ 435113 w 4998467"/>
              <a:gd name="connsiteY17" fmla="*/ 824400 h 824401"/>
              <a:gd name="connsiteX18" fmla="*/ 0 w 4998467"/>
              <a:gd name="connsiteY18" fmla="*/ 824400 h 8244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4998467" h="824401">
                <a:moveTo>
                  <a:pt x="0" y="0"/>
                </a:moveTo>
                <a:lnTo>
                  <a:pt x="1573161" y="0"/>
                </a:lnTo>
                <a:lnTo>
                  <a:pt x="1573161" y="1441"/>
                </a:lnTo>
                <a:lnTo>
                  <a:pt x="4049495" y="1441"/>
                </a:lnTo>
                <a:lnTo>
                  <a:pt x="4053705" y="1"/>
                </a:lnTo>
                <a:lnTo>
                  <a:pt x="4776604" y="1"/>
                </a:lnTo>
                <a:cubicBezTo>
                  <a:pt x="4788431" y="1"/>
                  <a:pt x="4799687" y="8582"/>
                  <a:pt x="4807525" y="23576"/>
                </a:cubicBezTo>
                <a:lnTo>
                  <a:pt x="4988509" y="369765"/>
                </a:lnTo>
                <a:cubicBezTo>
                  <a:pt x="4991966" y="376378"/>
                  <a:pt x="4994559" y="383821"/>
                  <a:pt x="4996288" y="391679"/>
                </a:cubicBezTo>
                <a:lnTo>
                  <a:pt x="4998467" y="412201"/>
                </a:lnTo>
                <a:lnTo>
                  <a:pt x="4996288" y="432724"/>
                </a:lnTo>
                <a:cubicBezTo>
                  <a:pt x="4994559" y="440582"/>
                  <a:pt x="4991966" y="448025"/>
                  <a:pt x="4988509" y="454637"/>
                </a:cubicBezTo>
                <a:lnTo>
                  <a:pt x="4807524" y="800827"/>
                </a:lnTo>
                <a:cubicBezTo>
                  <a:pt x="4799686" y="815820"/>
                  <a:pt x="4788431" y="824401"/>
                  <a:pt x="4776603" y="824401"/>
                </a:cubicBezTo>
                <a:lnTo>
                  <a:pt x="4338132" y="824401"/>
                </a:lnTo>
                <a:lnTo>
                  <a:pt x="4053705" y="824401"/>
                </a:lnTo>
                <a:lnTo>
                  <a:pt x="435113" y="824401"/>
                </a:lnTo>
                <a:lnTo>
                  <a:pt x="435113" y="824400"/>
                </a:lnTo>
                <a:lnTo>
                  <a:pt x="0" y="824400"/>
                </a:lnTo>
                <a:close/>
              </a:path>
            </a:pathLst>
          </a:custGeom>
          <a:noFill/>
          <a:ln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0" scaled="0"/>
            </a:gradFill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FFFFFF"/>
              </a:solidFill>
              <a:latin typeface="Arial"/>
              <a:ea typeface="微软雅黑" panose="020b0503020204020204" charset="-122"/>
            </a:endParaRPr>
          </a:p>
        </p:txBody>
      </p:sp>
      <p:sp>
        <p:nvSpPr>
          <p:cNvPr id="1049134" name="Freeform 488"/>
          <p:cNvSpPr/>
          <p:nvPr>
            <p:custDataLst>
              <p:tags r:id="rId11"/>
            </p:custDataLst>
          </p:nvPr>
        </p:nvSpPr>
        <p:spPr>
          <a:xfrm rot="5400000">
            <a:off x="5213024" y="2556281"/>
            <a:ext cx="826182" cy="943491"/>
          </a:xfrm>
          <a:custGeom>
            <a:gdLst>
              <a:gd name="connsiteX0" fmla="*/ 534844 w 1166285"/>
              <a:gd name="connsiteY0" fmla="*/ 11393 h 1315046"/>
              <a:gd name="connsiteX1" fmla="*/ 59701 w 1166285"/>
              <a:gd name="connsiteY1" fmla="*/ 248964 h 1315046"/>
              <a:gd name="connsiteX2" fmla="*/ 0 w 1166285"/>
              <a:gd name="connsiteY2" fmla="*/ 345563 h 1315046"/>
              <a:gd name="connsiteX3" fmla="*/ 0 w 1166285"/>
              <a:gd name="connsiteY3" fmla="*/ 969484 h 1315046"/>
              <a:gd name="connsiteX4" fmla="*/ 59701 w 1166285"/>
              <a:gd name="connsiteY4" fmla="*/ 1066083 h 1315046"/>
              <a:gd name="connsiteX5" fmla="*/ 534844 w 1166285"/>
              <a:gd name="connsiteY5" fmla="*/ 1303654 h 1315046"/>
              <a:gd name="connsiteX6" fmla="*/ 631443 w 1166285"/>
              <a:gd name="connsiteY6" fmla="*/ 1303654 h 1315046"/>
              <a:gd name="connsiteX7" fmla="*/ 1106584 w 1166285"/>
              <a:gd name="connsiteY7" fmla="*/ 1066083 h 1315046"/>
              <a:gd name="connsiteX8" fmla="*/ 1166285 w 1166285"/>
              <a:gd name="connsiteY8" fmla="*/ 969484 h 1315046"/>
              <a:gd name="connsiteX9" fmla="*/ 1166285 w 1166285"/>
              <a:gd name="connsiteY9" fmla="*/ 345562 h 1315046"/>
              <a:gd name="connsiteX10" fmla="*/ 1106584 w 1166285"/>
              <a:gd name="connsiteY10" fmla="*/ 248964 h 1315046"/>
              <a:gd name="connsiteX11" fmla="*/ 631443 w 1166285"/>
              <a:gd name="connsiteY11" fmla="*/ 11393 h 1315046"/>
              <a:gd name="connsiteX12" fmla="*/ 534844 w 1166285"/>
              <a:gd name="connsiteY12" fmla="*/ 11393 h 13150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166285" h="1315046">
                <a:moveTo>
                  <a:pt x="534844" y="11393"/>
                </a:moveTo>
                <a:lnTo>
                  <a:pt x="59701" y="248964"/>
                </a:lnTo>
                <a:cubicBezTo>
                  <a:pt x="23104" y="267263"/>
                  <a:pt x="0" y="304646"/>
                  <a:pt x="0" y="345563"/>
                </a:cubicBezTo>
                <a:lnTo>
                  <a:pt x="0" y="969484"/>
                </a:lnTo>
                <a:cubicBezTo>
                  <a:pt x="0" y="1010401"/>
                  <a:pt x="23104" y="1047784"/>
                  <a:pt x="59701" y="1066083"/>
                </a:cubicBezTo>
                <a:lnTo>
                  <a:pt x="534844" y="1303654"/>
                </a:lnTo>
                <a:cubicBezTo>
                  <a:pt x="565224" y="1318844"/>
                  <a:pt x="601062" y="1318844"/>
                  <a:pt x="631443" y="1303654"/>
                </a:cubicBezTo>
                <a:lnTo>
                  <a:pt x="1106584" y="1066083"/>
                </a:lnTo>
                <a:cubicBezTo>
                  <a:pt x="1143181" y="1047784"/>
                  <a:pt x="1166285" y="1010401"/>
                  <a:pt x="1166285" y="969484"/>
                </a:cubicBezTo>
                <a:lnTo>
                  <a:pt x="1166285" y="345562"/>
                </a:lnTo>
                <a:cubicBezTo>
                  <a:pt x="1166285" y="304646"/>
                  <a:pt x="1143181" y="267263"/>
                  <a:pt x="1106584" y="248964"/>
                </a:cubicBezTo>
                <a:lnTo>
                  <a:pt x="631443" y="11393"/>
                </a:lnTo>
                <a:cubicBezTo>
                  <a:pt x="601062" y="-3797"/>
                  <a:pt x="565224" y="-3797"/>
                  <a:pt x="534844" y="11393"/>
                </a:cubicBezTo>
              </a:path>
            </a:pathLst>
          </a:custGeom>
          <a:gradFill flip="none" rotWithShape="0">
            <a:gsLst>
              <a:gs pos="0">
                <a:schemeClr val="accent1">
                  <a:lumMod val="60000"/>
                  <a:lumOff val="40000"/>
                </a:schemeClr>
              </a:gs>
              <a:gs pos="88000">
                <a:schemeClr val="accent1"/>
              </a:gs>
            </a:gsLst>
            <a:path path="circle">
              <a:fillToRect r="100000" b="100000"/>
            </a:path>
            <a:tileRect l="-100000" t="-100000"/>
          </a:gradFill>
          <a:ln w="9525" cap="flat">
            <a:noFill/>
            <a:prstDash val="solid"/>
            <a:miter/>
          </a:ln>
          <a:effectLst>
            <a:outerShdw blurRad="330200" dist="114300" dir="2700000" algn="tl" rotWithShape="0">
              <a:schemeClr val="accent1">
                <a:alpha val="25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sp>
        <p:nvSpPr>
          <p:cNvPr id="1049136" name="序号"/>
          <p:cNvSpPr txBox="1"/>
          <p:nvPr>
            <p:custDataLst>
              <p:tags r:id="rId12"/>
            </p:custDataLst>
          </p:nvPr>
        </p:nvSpPr>
        <p:spPr>
          <a:xfrm>
            <a:off x="5339816" y="2785917"/>
            <a:ext cx="572191" cy="525246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1" i="0" u="none" strike="noStrike" kern="1200" cap="none" spc="0" normalizeH="0" baseline="0">
                <a:ln>
                  <a:noFill/>
                </a:ln>
                <a:gradFill>
                  <a:gsLst>
                    <a:gs pos="39000">
                      <a:srgbClr val="FFFFFF"/>
                    </a:gs>
                    <a:gs pos="100000">
                      <a:srgbClr val="FFFFFF">
                        <a:alpha val="80000"/>
                      </a:srgbClr>
                    </a:gs>
                  </a:gsLst>
                  <a:lin ang="5400000" scaled="0"/>
                </a:gradFill>
                <a:effectLst>
                  <a:outerShdw blurRad="101600" sx="102000" sy="102000" algn="ctr" rotWithShape="0">
                    <a:srgbClr val="17D594">
                      <a:alpha val="48000"/>
                    </a:srgbClr>
                  </a:outerShdw>
                </a:effectLst>
                <a:uLnTx/>
                <a:uFillTx/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03</a:t>
            </a:r>
            <a:endParaRPr lang="en-US"/>
          </a:p>
        </p:txBody>
      </p:sp>
      <p:sp>
        <p:nvSpPr>
          <p:cNvPr id="1049138" name="任意多边形: 形状 32"/>
          <p:cNvSpPr/>
          <p:nvPr>
            <p:custDataLst>
              <p:tags r:id="rId13"/>
            </p:custDataLst>
          </p:nvPr>
        </p:nvSpPr>
        <p:spPr>
          <a:xfrm flipH="1">
            <a:off x="6032246" y="3112761"/>
            <a:ext cx="5544793" cy="914507"/>
          </a:xfrm>
          <a:custGeom>
            <a:gdLst>
              <a:gd name="connsiteX0" fmla="*/ 0 w 4998467"/>
              <a:gd name="connsiteY0" fmla="*/ 0 h 824401"/>
              <a:gd name="connsiteX1" fmla="*/ 1573161 w 4998467"/>
              <a:gd name="connsiteY1" fmla="*/ 0 h 824401"/>
              <a:gd name="connsiteX2" fmla="*/ 1573161 w 4998467"/>
              <a:gd name="connsiteY2" fmla="*/ 1441 h 824401"/>
              <a:gd name="connsiteX3" fmla="*/ 4049495 w 4998467"/>
              <a:gd name="connsiteY3" fmla="*/ 1441 h 824401"/>
              <a:gd name="connsiteX4" fmla="*/ 4053705 w 4998467"/>
              <a:gd name="connsiteY4" fmla="*/ 1 h 824401"/>
              <a:gd name="connsiteX5" fmla="*/ 4776604 w 4998467"/>
              <a:gd name="connsiteY5" fmla="*/ 1 h 824401"/>
              <a:gd name="connsiteX6" fmla="*/ 4807525 w 4998467"/>
              <a:gd name="connsiteY6" fmla="*/ 23576 h 824401"/>
              <a:gd name="connsiteX7" fmla="*/ 4988509 w 4998467"/>
              <a:gd name="connsiteY7" fmla="*/ 369765 h 824401"/>
              <a:gd name="connsiteX8" fmla="*/ 4996288 w 4998467"/>
              <a:gd name="connsiteY8" fmla="*/ 391679 h 824401"/>
              <a:gd name="connsiteX9" fmla="*/ 4998467 w 4998467"/>
              <a:gd name="connsiteY9" fmla="*/ 412201 h 824401"/>
              <a:gd name="connsiteX10" fmla="*/ 4996288 w 4998467"/>
              <a:gd name="connsiteY10" fmla="*/ 432724 h 824401"/>
              <a:gd name="connsiteX11" fmla="*/ 4988509 w 4998467"/>
              <a:gd name="connsiteY11" fmla="*/ 454637 h 824401"/>
              <a:gd name="connsiteX12" fmla="*/ 4807524 w 4998467"/>
              <a:gd name="connsiteY12" fmla="*/ 800827 h 824401"/>
              <a:gd name="connsiteX13" fmla="*/ 4776603 w 4998467"/>
              <a:gd name="connsiteY13" fmla="*/ 824401 h 824401"/>
              <a:gd name="connsiteX14" fmla="*/ 4338132 w 4998467"/>
              <a:gd name="connsiteY14" fmla="*/ 824401 h 824401"/>
              <a:gd name="connsiteX15" fmla="*/ 4053705 w 4998467"/>
              <a:gd name="connsiteY15" fmla="*/ 824401 h 824401"/>
              <a:gd name="connsiteX16" fmla="*/ 435113 w 4998467"/>
              <a:gd name="connsiteY16" fmla="*/ 824401 h 824401"/>
              <a:gd name="connsiteX17" fmla="*/ 435113 w 4998467"/>
              <a:gd name="connsiteY17" fmla="*/ 824400 h 824401"/>
              <a:gd name="connsiteX18" fmla="*/ 0 w 4998467"/>
              <a:gd name="connsiteY18" fmla="*/ 824400 h 8244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4998467" h="824401">
                <a:moveTo>
                  <a:pt x="0" y="0"/>
                </a:moveTo>
                <a:lnTo>
                  <a:pt x="1573161" y="0"/>
                </a:lnTo>
                <a:lnTo>
                  <a:pt x="1573161" y="1441"/>
                </a:lnTo>
                <a:lnTo>
                  <a:pt x="4049495" y="1441"/>
                </a:lnTo>
                <a:lnTo>
                  <a:pt x="4053705" y="1"/>
                </a:lnTo>
                <a:lnTo>
                  <a:pt x="4776604" y="1"/>
                </a:lnTo>
                <a:cubicBezTo>
                  <a:pt x="4788431" y="1"/>
                  <a:pt x="4799687" y="8582"/>
                  <a:pt x="4807525" y="23576"/>
                </a:cubicBezTo>
                <a:lnTo>
                  <a:pt x="4988509" y="369765"/>
                </a:lnTo>
                <a:cubicBezTo>
                  <a:pt x="4991966" y="376378"/>
                  <a:pt x="4994559" y="383821"/>
                  <a:pt x="4996288" y="391679"/>
                </a:cubicBezTo>
                <a:lnTo>
                  <a:pt x="4998467" y="412201"/>
                </a:lnTo>
                <a:lnTo>
                  <a:pt x="4996288" y="432724"/>
                </a:lnTo>
                <a:cubicBezTo>
                  <a:pt x="4994559" y="440582"/>
                  <a:pt x="4991966" y="448025"/>
                  <a:pt x="4988509" y="454637"/>
                </a:cubicBezTo>
                <a:lnTo>
                  <a:pt x="4807524" y="800827"/>
                </a:lnTo>
                <a:cubicBezTo>
                  <a:pt x="4799686" y="815820"/>
                  <a:pt x="4788431" y="824401"/>
                  <a:pt x="4776603" y="824401"/>
                </a:cubicBezTo>
                <a:lnTo>
                  <a:pt x="4338132" y="824401"/>
                </a:lnTo>
                <a:lnTo>
                  <a:pt x="4053705" y="824401"/>
                </a:lnTo>
                <a:lnTo>
                  <a:pt x="435113" y="824401"/>
                </a:lnTo>
                <a:lnTo>
                  <a:pt x="435113" y="824400"/>
                </a:lnTo>
                <a:lnTo>
                  <a:pt x="0" y="824400"/>
                </a:lnTo>
                <a:close/>
              </a:path>
            </a:pathLst>
          </a:custGeom>
          <a:noFill/>
          <a:ln>
            <a:gradFill flip="none" rotWithShape="1">
              <a:gsLst>
                <a:gs pos="0">
                  <a:schemeClr val="accent4">
                    <a:alpha val="0"/>
                  </a:schemeClr>
                </a:gs>
                <a:gs pos="100000">
                  <a:schemeClr val="accent4"/>
                </a:gs>
              </a:gsLst>
              <a:lin ang="0" scaled="0"/>
            </a:gradFill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FFFFFF"/>
              </a:solidFill>
              <a:latin typeface="Arial"/>
              <a:ea typeface="微软雅黑" panose="020b0503020204020204" charset="-122"/>
            </a:endParaRPr>
          </a:p>
        </p:txBody>
      </p:sp>
      <p:sp>
        <p:nvSpPr>
          <p:cNvPr id="1049140" name="Freeform 488"/>
          <p:cNvSpPr/>
          <p:nvPr>
            <p:custDataLst>
              <p:tags r:id="rId14"/>
            </p:custDataLst>
          </p:nvPr>
        </p:nvSpPr>
        <p:spPr>
          <a:xfrm rot="5400000">
            <a:off x="6147064" y="3098672"/>
            <a:ext cx="826182" cy="943491"/>
          </a:xfrm>
          <a:custGeom>
            <a:gdLst>
              <a:gd name="connsiteX0" fmla="*/ 534844 w 1166285"/>
              <a:gd name="connsiteY0" fmla="*/ 11393 h 1315046"/>
              <a:gd name="connsiteX1" fmla="*/ 59701 w 1166285"/>
              <a:gd name="connsiteY1" fmla="*/ 248964 h 1315046"/>
              <a:gd name="connsiteX2" fmla="*/ 0 w 1166285"/>
              <a:gd name="connsiteY2" fmla="*/ 345563 h 1315046"/>
              <a:gd name="connsiteX3" fmla="*/ 0 w 1166285"/>
              <a:gd name="connsiteY3" fmla="*/ 969484 h 1315046"/>
              <a:gd name="connsiteX4" fmla="*/ 59701 w 1166285"/>
              <a:gd name="connsiteY4" fmla="*/ 1066083 h 1315046"/>
              <a:gd name="connsiteX5" fmla="*/ 534844 w 1166285"/>
              <a:gd name="connsiteY5" fmla="*/ 1303654 h 1315046"/>
              <a:gd name="connsiteX6" fmla="*/ 631443 w 1166285"/>
              <a:gd name="connsiteY6" fmla="*/ 1303654 h 1315046"/>
              <a:gd name="connsiteX7" fmla="*/ 1106584 w 1166285"/>
              <a:gd name="connsiteY7" fmla="*/ 1066083 h 1315046"/>
              <a:gd name="connsiteX8" fmla="*/ 1166285 w 1166285"/>
              <a:gd name="connsiteY8" fmla="*/ 969484 h 1315046"/>
              <a:gd name="connsiteX9" fmla="*/ 1166285 w 1166285"/>
              <a:gd name="connsiteY9" fmla="*/ 345562 h 1315046"/>
              <a:gd name="connsiteX10" fmla="*/ 1106584 w 1166285"/>
              <a:gd name="connsiteY10" fmla="*/ 248964 h 1315046"/>
              <a:gd name="connsiteX11" fmla="*/ 631443 w 1166285"/>
              <a:gd name="connsiteY11" fmla="*/ 11393 h 1315046"/>
              <a:gd name="connsiteX12" fmla="*/ 534844 w 1166285"/>
              <a:gd name="connsiteY12" fmla="*/ 11393 h 13150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166285" h="1315046">
                <a:moveTo>
                  <a:pt x="534844" y="11393"/>
                </a:moveTo>
                <a:lnTo>
                  <a:pt x="59701" y="248964"/>
                </a:lnTo>
                <a:cubicBezTo>
                  <a:pt x="23104" y="267263"/>
                  <a:pt x="0" y="304646"/>
                  <a:pt x="0" y="345563"/>
                </a:cubicBezTo>
                <a:lnTo>
                  <a:pt x="0" y="969484"/>
                </a:lnTo>
                <a:cubicBezTo>
                  <a:pt x="0" y="1010401"/>
                  <a:pt x="23104" y="1047784"/>
                  <a:pt x="59701" y="1066083"/>
                </a:cubicBezTo>
                <a:lnTo>
                  <a:pt x="534844" y="1303654"/>
                </a:lnTo>
                <a:cubicBezTo>
                  <a:pt x="565224" y="1318844"/>
                  <a:pt x="601062" y="1318844"/>
                  <a:pt x="631443" y="1303654"/>
                </a:cubicBezTo>
                <a:lnTo>
                  <a:pt x="1106584" y="1066083"/>
                </a:lnTo>
                <a:cubicBezTo>
                  <a:pt x="1143181" y="1047784"/>
                  <a:pt x="1166285" y="1010401"/>
                  <a:pt x="1166285" y="969484"/>
                </a:cubicBezTo>
                <a:lnTo>
                  <a:pt x="1166285" y="345562"/>
                </a:lnTo>
                <a:cubicBezTo>
                  <a:pt x="1166285" y="304646"/>
                  <a:pt x="1143181" y="267263"/>
                  <a:pt x="1106584" y="248964"/>
                </a:cubicBezTo>
                <a:lnTo>
                  <a:pt x="631443" y="11393"/>
                </a:lnTo>
                <a:cubicBezTo>
                  <a:pt x="601062" y="-3797"/>
                  <a:pt x="565224" y="-3797"/>
                  <a:pt x="534844" y="11393"/>
                </a:cubicBezTo>
              </a:path>
            </a:pathLst>
          </a:custGeom>
          <a:gradFill flip="none" rotWithShape="0">
            <a:gsLst>
              <a:gs pos="0">
                <a:schemeClr val="accent4">
                  <a:lumMod val="60000"/>
                  <a:lumOff val="40000"/>
                </a:schemeClr>
              </a:gs>
              <a:gs pos="99000">
                <a:schemeClr val="accent4"/>
              </a:gs>
            </a:gsLst>
            <a:path path="circle">
              <a:fillToRect r="100000" b="100000"/>
            </a:path>
            <a:tileRect l="-100000" t="-100000"/>
          </a:gradFill>
          <a:ln w="9525" cap="flat">
            <a:noFill/>
            <a:prstDash val="solid"/>
            <a:miter/>
          </a:ln>
          <a:effectLst>
            <a:outerShdw blurRad="330200" dist="114300" dir="2700000" algn="tl" rotWithShape="0">
              <a:schemeClr val="accent4">
                <a:alpha val="25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sp>
        <p:nvSpPr>
          <p:cNvPr id="1049142" name="序号"/>
          <p:cNvSpPr txBox="1"/>
          <p:nvPr>
            <p:custDataLst>
              <p:tags r:id="rId15"/>
            </p:custDataLst>
          </p:nvPr>
        </p:nvSpPr>
        <p:spPr>
          <a:xfrm>
            <a:off x="6255543" y="3319856"/>
            <a:ext cx="572191" cy="525246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en-US" sz="2400" b="1" i="0" u="none" strike="noStrike" kern="1200" cap="none" spc="0" normalizeH="0" baseline="0" noProof="0">
                <a:ln>
                  <a:noFill/>
                </a:ln>
                <a:gradFill>
                  <a:gsLst>
                    <a:gs pos="39000">
                      <a:srgbClr val="FFFFFF"/>
                    </a:gs>
                    <a:gs pos="100000">
                      <a:srgbClr val="FFFFFF">
                        <a:alpha val="80000"/>
                      </a:srgbClr>
                    </a:gs>
                  </a:gsLst>
                  <a:lin ang="5400000" scaled="0"/>
                </a:gradFill>
                <a:effectLst>
                  <a:outerShdw blurRad="101600" sx="102000" sy="102000" algn="ctr" rotWithShape="0">
                    <a:srgbClr val="304FFE">
                      <a:alpha val="48000"/>
                    </a:srgbClr>
                  </a:outerShdw>
                </a:effectLst>
                <a:uLnTx/>
                <a:uFillTx/>
                <a:latin typeface="微软雅黑" panose="020b0503020204020204" charset="-122"/>
                <a:ea typeface="微软雅黑" panose="020b0503020204020204" charset="-122"/>
                <a:cs typeface="+mn-cs"/>
              </a:rPr>
              <a:t>04</a:t>
            </a:r>
            <a:endParaRPr kumimoji="0" lang="en-US" sz="2400" b="1" i="0" u="none" strike="noStrike" kern="1200" cap="none" spc="0" normalizeH="0" baseline="0" noProof="0">
              <a:ln>
                <a:noFill/>
              </a:ln>
              <a:gradFill>
                <a:gsLst>
                  <a:gs pos="39000">
                    <a:srgbClr val="FFFFFF"/>
                  </a:gs>
                  <a:gs pos="100000">
                    <a:srgbClr val="FFFFFF">
                      <a:alpha val="80000"/>
                    </a:srgbClr>
                  </a:gs>
                </a:gsLst>
                <a:lin ang="5400000" scaled="0"/>
              </a:gradFill>
              <a:effectLst>
                <a:outerShdw blurRad="101600" sx="102000" sy="102000" algn="ctr" rotWithShape="0">
                  <a:srgbClr val="304FFE">
                    <a:alpha val="48000"/>
                  </a:srgbClr>
                </a:outerShdw>
              </a:effectLst>
              <a:uLnTx/>
              <a:uFillTx/>
              <a:latin typeface="微软雅黑" panose="020b0503020204020204" charset="-122"/>
              <a:ea typeface="微软雅黑" panose="020b0503020204020204" charset="-122"/>
              <a:cs typeface="+mn-cs"/>
            </a:endParaRPr>
          </a:p>
        </p:txBody>
      </p:sp>
      <p:sp>
        <p:nvSpPr>
          <p:cNvPr id="1049144" name="任意多边形: 形状 12"/>
          <p:cNvSpPr/>
          <p:nvPr>
            <p:custDataLst>
              <p:tags r:id="rId16"/>
            </p:custDataLst>
          </p:nvPr>
        </p:nvSpPr>
        <p:spPr>
          <a:xfrm>
            <a:off x="608330" y="3663605"/>
            <a:ext cx="5544793" cy="914507"/>
          </a:xfrm>
          <a:custGeom>
            <a:gdLst>
              <a:gd name="connsiteX0" fmla="*/ 0 w 4998467"/>
              <a:gd name="connsiteY0" fmla="*/ 0 h 824401"/>
              <a:gd name="connsiteX1" fmla="*/ 1573161 w 4998467"/>
              <a:gd name="connsiteY1" fmla="*/ 0 h 824401"/>
              <a:gd name="connsiteX2" fmla="*/ 1573161 w 4998467"/>
              <a:gd name="connsiteY2" fmla="*/ 1441 h 824401"/>
              <a:gd name="connsiteX3" fmla="*/ 4049495 w 4998467"/>
              <a:gd name="connsiteY3" fmla="*/ 1441 h 824401"/>
              <a:gd name="connsiteX4" fmla="*/ 4053705 w 4998467"/>
              <a:gd name="connsiteY4" fmla="*/ 1 h 824401"/>
              <a:gd name="connsiteX5" fmla="*/ 4776604 w 4998467"/>
              <a:gd name="connsiteY5" fmla="*/ 1 h 824401"/>
              <a:gd name="connsiteX6" fmla="*/ 4807525 w 4998467"/>
              <a:gd name="connsiteY6" fmla="*/ 23576 h 824401"/>
              <a:gd name="connsiteX7" fmla="*/ 4988509 w 4998467"/>
              <a:gd name="connsiteY7" fmla="*/ 369765 h 824401"/>
              <a:gd name="connsiteX8" fmla="*/ 4996288 w 4998467"/>
              <a:gd name="connsiteY8" fmla="*/ 391679 h 824401"/>
              <a:gd name="connsiteX9" fmla="*/ 4998467 w 4998467"/>
              <a:gd name="connsiteY9" fmla="*/ 412201 h 824401"/>
              <a:gd name="connsiteX10" fmla="*/ 4996288 w 4998467"/>
              <a:gd name="connsiteY10" fmla="*/ 432724 h 824401"/>
              <a:gd name="connsiteX11" fmla="*/ 4988509 w 4998467"/>
              <a:gd name="connsiteY11" fmla="*/ 454637 h 824401"/>
              <a:gd name="connsiteX12" fmla="*/ 4807524 w 4998467"/>
              <a:gd name="connsiteY12" fmla="*/ 800827 h 824401"/>
              <a:gd name="connsiteX13" fmla="*/ 4776603 w 4998467"/>
              <a:gd name="connsiteY13" fmla="*/ 824401 h 824401"/>
              <a:gd name="connsiteX14" fmla="*/ 4338132 w 4998467"/>
              <a:gd name="connsiteY14" fmla="*/ 824401 h 824401"/>
              <a:gd name="connsiteX15" fmla="*/ 4053705 w 4998467"/>
              <a:gd name="connsiteY15" fmla="*/ 824401 h 824401"/>
              <a:gd name="connsiteX16" fmla="*/ 435113 w 4998467"/>
              <a:gd name="connsiteY16" fmla="*/ 824401 h 824401"/>
              <a:gd name="connsiteX17" fmla="*/ 435113 w 4998467"/>
              <a:gd name="connsiteY17" fmla="*/ 824400 h 824401"/>
              <a:gd name="connsiteX18" fmla="*/ 0 w 4998467"/>
              <a:gd name="connsiteY18" fmla="*/ 824400 h 8244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4998467" h="824401">
                <a:moveTo>
                  <a:pt x="0" y="0"/>
                </a:moveTo>
                <a:lnTo>
                  <a:pt x="1573161" y="0"/>
                </a:lnTo>
                <a:lnTo>
                  <a:pt x="1573161" y="1441"/>
                </a:lnTo>
                <a:lnTo>
                  <a:pt x="4049495" y="1441"/>
                </a:lnTo>
                <a:lnTo>
                  <a:pt x="4053705" y="1"/>
                </a:lnTo>
                <a:lnTo>
                  <a:pt x="4776604" y="1"/>
                </a:lnTo>
                <a:cubicBezTo>
                  <a:pt x="4788431" y="1"/>
                  <a:pt x="4799687" y="8582"/>
                  <a:pt x="4807525" y="23576"/>
                </a:cubicBezTo>
                <a:lnTo>
                  <a:pt x="4988509" y="369765"/>
                </a:lnTo>
                <a:cubicBezTo>
                  <a:pt x="4991966" y="376378"/>
                  <a:pt x="4994559" y="383821"/>
                  <a:pt x="4996288" y="391679"/>
                </a:cubicBezTo>
                <a:lnTo>
                  <a:pt x="4998467" y="412201"/>
                </a:lnTo>
                <a:lnTo>
                  <a:pt x="4996288" y="432724"/>
                </a:lnTo>
                <a:cubicBezTo>
                  <a:pt x="4994559" y="440582"/>
                  <a:pt x="4991966" y="448025"/>
                  <a:pt x="4988509" y="454637"/>
                </a:cubicBezTo>
                <a:lnTo>
                  <a:pt x="4807524" y="800827"/>
                </a:lnTo>
                <a:cubicBezTo>
                  <a:pt x="4799686" y="815820"/>
                  <a:pt x="4788431" y="824401"/>
                  <a:pt x="4776603" y="824401"/>
                </a:cubicBezTo>
                <a:lnTo>
                  <a:pt x="4338132" y="824401"/>
                </a:lnTo>
                <a:lnTo>
                  <a:pt x="4053705" y="824401"/>
                </a:lnTo>
                <a:lnTo>
                  <a:pt x="435113" y="824401"/>
                </a:lnTo>
                <a:lnTo>
                  <a:pt x="435113" y="824400"/>
                </a:lnTo>
                <a:lnTo>
                  <a:pt x="0" y="824400"/>
                </a:lnTo>
                <a:close/>
              </a:path>
            </a:pathLst>
          </a:custGeom>
          <a:noFill/>
          <a:ln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0" scaled="0"/>
            </a:gradFill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FFFFFF"/>
              </a:solidFill>
              <a:latin typeface="Arial"/>
              <a:ea typeface="微软雅黑" panose="020b0503020204020204" charset="-122"/>
            </a:endParaRPr>
          </a:p>
        </p:txBody>
      </p:sp>
      <p:sp>
        <p:nvSpPr>
          <p:cNvPr id="1049146" name="Freeform 488"/>
          <p:cNvSpPr/>
          <p:nvPr>
            <p:custDataLst>
              <p:tags r:id="rId17"/>
            </p:custDataLst>
          </p:nvPr>
        </p:nvSpPr>
        <p:spPr>
          <a:xfrm rot="5400000">
            <a:off x="5213024" y="3649517"/>
            <a:ext cx="826182" cy="943491"/>
          </a:xfrm>
          <a:custGeom>
            <a:gdLst>
              <a:gd name="connsiteX0" fmla="*/ 534844 w 1166285"/>
              <a:gd name="connsiteY0" fmla="*/ 11393 h 1315046"/>
              <a:gd name="connsiteX1" fmla="*/ 59701 w 1166285"/>
              <a:gd name="connsiteY1" fmla="*/ 248964 h 1315046"/>
              <a:gd name="connsiteX2" fmla="*/ 0 w 1166285"/>
              <a:gd name="connsiteY2" fmla="*/ 345563 h 1315046"/>
              <a:gd name="connsiteX3" fmla="*/ 0 w 1166285"/>
              <a:gd name="connsiteY3" fmla="*/ 969484 h 1315046"/>
              <a:gd name="connsiteX4" fmla="*/ 59701 w 1166285"/>
              <a:gd name="connsiteY4" fmla="*/ 1066083 h 1315046"/>
              <a:gd name="connsiteX5" fmla="*/ 534844 w 1166285"/>
              <a:gd name="connsiteY5" fmla="*/ 1303654 h 1315046"/>
              <a:gd name="connsiteX6" fmla="*/ 631443 w 1166285"/>
              <a:gd name="connsiteY6" fmla="*/ 1303654 h 1315046"/>
              <a:gd name="connsiteX7" fmla="*/ 1106584 w 1166285"/>
              <a:gd name="connsiteY7" fmla="*/ 1066083 h 1315046"/>
              <a:gd name="connsiteX8" fmla="*/ 1166285 w 1166285"/>
              <a:gd name="connsiteY8" fmla="*/ 969484 h 1315046"/>
              <a:gd name="connsiteX9" fmla="*/ 1166285 w 1166285"/>
              <a:gd name="connsiteY9" fmla="*/ 345562 h 1315046"/>
              <a:gd name="connsiteX10" fmla="*/ 1106584 w 1166285"/>
              <a:gd name="connsiteY10" fmla="*/ 248964 h 1315046"/>
              <a:gd name="connsiteX11" fmla="*/ 631443 w 1166285"/>
              <a:gd name="connsiteY11" fmla="*/ 11393 h 1315046"/>
              <a:gd name="connsiteX12" fmla="*/ 534844 w 1166285"/>
              <a:gd name="connsiteY12" fmla="*/ 11393 h 13150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166285" h="1315046">
                <a:moveTo>
                  <a:pt x="534844" y="11393"/>
                </a:moveTo>
                <a:lnTo>
                  <a:pt x="59701" y="248964"/>
                </a:lnTo>
                <a:cubicBezTo>
                  <a:pt x="23104" y="267263"/>
                  <a:pt x="0" y="304646"/>
                  <a:pt x="0" y="345563"/>
                </a:cubicBezTo>
                <a:lnTo>
                  <a:pt x="0" y="969484"/>
                </a:lnTo>
                <a:cubicBezTo>
                  <a:pt x="0" y="1010401"/>
                  <a:pt x="23104" y="1047784"/>
                  <a:pt x="59701" y="1066083"/>
                </a:cubicBezTo>
                <a:lnTo>
                  <a:pt x="534844" y="1303654"/>
                </a:lnTo>
                <a:cubicBezTo>
                  <a:pt x="565224" y="1318844"/>
                  <a:pt x="601062" y="1318844"/>
                  <a:pt x="631443" y="1303654"/>
                </a:cubicBezTo>
                <a:lnTo>
                  <a:pt x="1106584" y="1066083"/>
                </a:lnTo>
                <a:cubicBezTo>
                  <a:pt x="1143181" y="1047784"/>
                  <a:pt x="1166285" y="1010401"/>
                  <a:pt x="1166285" y="969484"/>
                </a:cubicBezTo>
                <a:lnTo>
                  <a:pt x="1166285" y="345562"/>
                </a:lnTo>
                <a:cubicBezTo>
                  <a:pt x="1166285" y="304646"/>
                  <a:pt x="1143181" y="267263"/>
                  <a:pt x="1106584" y="248964"/>
                </a:cubicBezTo>
                <a:lnTo>
                  <a:pt x="631443" y="11393"/>
                </a:lnTo>
                <a:cubicBezTo>
                  <a:pt x="601062" y="-3797"/>
                  <a:pt x="565224" y="-3797"/>
                  <a:pt x="534844" y="11393"/>
                </a:cubicBezTo>
              </a:path>
            </a:pathLst>
          </a:custGeom>
          <a:gradFill flip="none" rotWithShape="0">
            <a:gsLst>
              <a:gs pos="0">
                <a:schemeClr val="accent1">
                  <a:lumMod val="60000"/>
                  <a:lumOff val="40000"/>
                </a:schemeClr>
              </a:gs>
              <a:gs pos="88000">
                <a:schemeClr val="accent1"/>
              </a:gs>
            </a:gsLst>
            <a:path path="circle">
              <a:fillToRect r="100000" b="100000"/>
            </a:path>
            <a:tileRect l="-100000" t="-100000"/>
          </a:gradFill>
          <a:ln w="9525" cap="flat">
            <a:noFill/>
            <a:prstDash val="solid"/>
            <a:miter/>
          </a:ln>
          <a:effectLst>
            <a:outerShdw blurRad="330200" dist="114300" dir="2700000" algn="tl" rotWithShape="0">
              <a:schemeClr val="accent1">
                <a:alpha val="25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sp>
        <p:nvSpPr>
          <p:cNvPr id="1049148" name="序号"/>
          <p:cNvSpPr txBox="1"/>
          <p:nvPr>
            <p:custDataLst>
              <p:tags r:id="rId18"/>
            </p:custDataLst>
          </p:nvPr>
        </p:nvSpPr>
        <p:spPr>
          <a:xfrm>
            <a:off x="5339816" y="3879153"/>
            <a:ext cx="572191" cy="525246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1" i="0" u="none" strike="noStrike" kern="1200" cap="none" spc="0" normalizeH="0" baseline="0">
                <a:ln>
                  <a:noFill/>
                </a:ln>
                <a:gradFill>
                  <a:gsLst>
                    <a:gs pos="39000">
                      <a:srgbClr val="FFFFFF"/>
                    </a:gs>
                    <a:gs pos="100000">
                      <a:srgbClr val="FFFFFF">
                        <a:alpha val="80000"/>
                      </a:srgbClr>
                    </a:gs>
                  </a:gsLst>
                  <a:lin ang="5400000" scaled="0"/>
                </a:gradFill>
                <a:effectLst>
                  <a:outerShdw blurRad="101600" sx="102000" sy="102000" algn="ctr" rotWithShape="0">
                    <a:srgbClr val="17D594">
                      <a:alpha val="48000"/>
                    </a:srgbClr>
                  </a:outerShdw>
                </a:effectLst>
                <a:uLnTx/>
                <a:uFillTx/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05</a:t>
            </a:r>
            <a:endParaRPr lang="en-US"/>
          </a:p>
        </p:txBody>
      </p:sp>
      <p:sp>
        <p:nvSpPr>
          <p:cNvPr id="1049150" name="任意多边形: 形状 22"/>
          <p:cNvSpPr/>
          <p:nvPr>
            <p:custDataLst>
              <p:tags r:id="rId19"/>
            </p:custDataLst>
          </p:nvPr>
        </p:nvSpPr>
        <p:spPr>
          <a:xfrm flipH="1">
            <a:off x="6032246" y="4201770"/>
            <a:ext cx="5544793" cy="914507"/>
          </a:xfrm>
          <a:custGeom>
            <a:gdLst>
              <a:gd name="connsiteX0" fmla="*/ 0 w 4998467"/>
              <a:gd name="connsiteY0" fmla="*/ 0 h 824401"/>
              <a:gd name="connsiteX1" fmla="*/ 1573161 w 4998467"/>
              <a:gd name="connsiteY1" fmla="*/ 0 h 824401"/>
              <a:gd name="connsiteX2" fmla="*/ 1573161 w 4998467"/>
              <a:gd name="connsiteY2" fmla="*/ 1441 h 824401"/>
              <a:gd name="connsiteX3" fmla="*/ 4049495 w 4998467"/>
              <a:gd name="connsiteY3" fmla="*/ 1441 h 824401"/>
              <a:gd name="connsiteX4" fmla="*/ 4053705 w 4998467"/>
              <a:gd name="connsiteY4" fmla="*/ 1 h 824401"/>
              <a:gd name="connsiteX5" fmla="*/ 4776604 w 4998467"/>
              <a:gd name="connsiteY5" fmla="*/ 1 h 824401"/>
              <a:gd name="connsiteX6" fmla="*/ 4807525 w 4998467"/>
              <a:gd name="connsiteY6" fmla="*/ 23576 h 824401"/>
              <a:gd name="connsiteX7" fmla="*/ 4988509 w 4998467"/>
              <a:gd name="connsiteY7" fmla="*/ 369765 h 824401"/>
              <a:gd name="connsiteX8" fmla="*/ 4996288 w 4998467"/>
              <a:gd name="connsiteY8" fmla="*/ 391679 h 824401"/>
              <a:gd name="connsiteX9" fmla="*/ 4998467 w 4998467"/>
              <a:gd name="connsiteY9" fmla="*/ 412201 h 824401"/>
              <a:gd name="connsiteX10" fmla="*/ 4996288 w 4998467"/>
              <a:gd name="connsiteY10" fmla="*/ 432724 h 824401"/>
              <a:gd name="connsiteX11" fmla="*/ 4988509 w 4998467"/>
              <a:gd name="connsiteY11" fmla="*/ 454637 h 824401"/>
              <a:gd name="connsiteX12" fmla="*/ 4807524 w 4998467"/>
              <a:gd name="connsiteY12" fmla="*/ 800827 h 824401"/>
              <a:gd name="connsiteX13" fmla="*/ 4776603 w 4998467"/>
              <a:gd name="connsiteY13" fmla="*/ 824401 h 824401"/>
              <a:gd name="connsiteX14" fmla="*/ 4338132 w 4998467"/>
              <a:gd name="connsiteY14" fmla="*/ 824401 h 824401"/>
              <a:gd name="connsiteX15" fmla="*/ 4053705 w 4998467"/>
              <a:gd name="connsiteY15" fmla="*/ 824401 h 824401"/>
              <a:gd name="connsiteX16" fmla="*/ 435113 w 4998467"/>
              <a:gd name="connsiteY16" fmla="*/ 824401 h 824401"/>
              <a:gd name="connsiteX17" fmla="*/ 435113 w 4998467"/>
              <a:gd name="connsiteY17" fmla="*/ 824400 h 824401"/>
              <a:gd name="connsiteX18" fmla="*/ 0 w 4998467"/>
              <a:gd name="connsiteY18" fmla="*/ 824400 h 8244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4998467" h="824401">
                <a:moveTo>
                  <a:pt x="0" y="0"/>
                </a:moveTo>
                <a:lnTo>
                  <a:pt x="1573161" y="0"/>
                </a:lnTo>
                <a:lnTo>
                  <a:pt x="1573161" y="1441"/>
                </a:lnTo>
                <a:lnTo>
                  <a:pt x="4049495" y="1441"/>
                </a:lnTo>
                <a:lnTo>
                  <a:pt x="4053705" y="1"/>
                </a:lnTo>
                <a:lnTo>
                  <a:pt x="4776604" y="1"/>
                </a:lnTo>
                <a:cubicBezTo>
                  <a:pt x="4788431" y="1"/>
                  <a:pt x="4799687" y="8582"/>
                  <a:pt x="4807525" y="23576"/>
                </a:cubicBezTo>
                <a:lnTo>
                  <a:pt x="4988509" y="369765"/>
                </a:lnTo>
                <a:cubicBezTo>
                  <a:pt x="4991966" y="376378"/>
                  <a:pt x="4994559" y="383821"/>
                  <a:pt x="4996288" y="391679"/>
                </a:cubicBezTo>
                <a:lnTo>
                  <a:pt x="4998467" y="412201"/>
                </a:lnTo>
                <a:lnTo>
                  <a:pt x="4996288" y="432724"/>
                </a:lnTo>
                <a:cubicBezTo>
                  <a:pt x="4994559" y="440582"/>
                  <a:pt x="4991966" y="448025"/>
                  <a:pt x="4988509" y="454637"/>
                </a:cubicBezTo>
                <a:lnTo>
                  <a:pt x="4807524" y="800827"/>
                </a:lnTo>
                <a:cubicBezTo>
                  <a:pt x="4799686" y="815820"/>
                  <a:pt x="4788431" y="824401"/>
                  <a:pt x="4776603" y="824401"/>
                </a:cubicBezTo>
                <a:lnTo>
                  <a:pt x="4338132" y="824401"/>
                </a:lnTo>
                <a:lnTo>
                  <a:pt x="4053705" y="824401"/>
                </a:lnTo>
                <a:lnTo>
                  <a:pt x="435113" y="824401"/>
                </a:lnTo>
                <a:lnTo>
                  <a:pt x="435113" y="824400"/>
                </a:lnTo>
                <a:lnTo>
                  <a:pt x="0" y="824400"/>
                </a:lnTo>
                <a:close/>
              </a:path>
            </a:pathLst>
          </a:custGeom>
          <a:noFill/>
          <a:ln>
            <a:gradFill flip="none" rotWithShape="1">
              <a:gsLst>
                <a:gs pos="0">
                  <a:schemeClr val="accent4">
                    <a:alpha val="0"/>
                  </a:schemeClr>
                </a:gs>
                <a:gs pos="100000">
                  <a:schemeClr val="accent4"/>
                </a:gs>
              </a:gsLst>
              <a:lin ang="0" scaled="0"/>
            </a:gradFill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FFFFFF"/>
              </a:solidFill>
              <a:latin typeface="Arial"/>
              <a:ea typeface="微软雅黑" panose="020b0503020204020204" charset="-122"/>
            </a:endParaRPr>
          </a:p>
        </p:txBody>
      </p:sp>
      <p:sp>
        <p:nvSpPr>
          <p:cNvPr id="1049152" name="Freeform 488"/>
          <p:cNvSpPr/>
          <p:nvPr>
            <p:custDataLst>
              <p:tags r:id="rId20"/>
            </p:custDataLst>
          </p:nvPr>
        </p:nvSpPr>
        <p:spPr>
          <a:xfrm rot="5400000">
            <a:off x="6147064" y="4186978"/>
            <a:ext cx="826182" cy="943491"/>
          </a:xfrm>
          <a:custGeom>
            <a:gdLst>
              <a:gd name="connsiteX0" fmla="*/ 534844 w 1166285"/>
              <a:gd name="connsiteY0" fmla="*/ 11393 h 1315046"/>
              <a:gd name="connsiteX1" fmla="*/ 59701 w 1166285"/>
              <a:gd name="connsiteY1" fmla="*/ 248964 h 1315046"/>
              <a:gd name="connsiteX2" fmla="*/ 0 w 1166285"/>
              <a:gd name="connsiteY2" fmla="*/ 345563 h 1315046"/>
              <a:gd name="connsiteX3" fmla="*/ 0 w 1166285"/>
              <a:gd name="connsiteY3" fmla="*/ 969484 h 1315046"/>
              <a:gd name="connsiteX4" fmla="*/ 59701 w 1166285"/>
              <a:gd name="connsiteY4" fmla="*/ 1066083 h 1315046"/>
              <a:gd name="connsiteX5" fmla="*/ 534844 w 1166285"/>
              <a:gd name="connsiteY5" fmla="*/ 1303654 h 1315046"/>
              <a:gd name="connsiteX6" fmla="*/ 631443 w 1166285"/>
              <a:gd name="connsiteY6" fmla="*/ 1303654 h 1315046"/>
              <a:gd name="connsiteX7" fmla="*/ 1106584 w 1166285"/>
              <a:gd name="connsiteY7" fmla="*/ 1066083 h 1315046"/>
              <a:gd name="connsiteX8" fmla="*/ 1166285 w 1166285"/>
              <a:gd name="connsiteY8" fmla="*/ 969484 h 1315046"/>
              <a:gd name="connsiteX9" fmla="*/ 1166285 w 1166285"/>
              <a:gd name="connsiteY9" fmla="*/ 345562 h 1315046"/>
              <a:gd name="connsiteX10" fmla="*/ 1106584 w 1166285"/>
              <a:gd name="connsiteY10" fmla="*/ 248964 h 1315046"/>
              <a:gd name="connsiteX11" fmla="*/ 631443 w 1166285"/>
              <a:gd name="connsiteY11" fmla="*/ 11393 h 1315046"/>
              <a:gd name="connsiteX12" fmla="*/ 534844 w 1166285"/>
              <a:gd name="connsiteY12" fmla="*/ 11393 h 13150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166285" h="1315046">
                <a:moveTo>
                  <a:pt x="534844" y="11393"/>
                </a:moveTo>
                <a:lnTo>
                  <a:pt x="59701" y="248964"/>
                </a:lnTo>
                <a:cubicBezTo>
                  <a:pt x="23104" y="267263"/>
                  <a:pt x="0" y="304646"/>
                  <a:pt x="0" y="345563"/>
                </a:cubicBezTo>
                <a:lnTo>
                  <a:pt x="0" y="969484"/>
                </a:lnTo>
                <a:cubicBezTo>
                  <a:pt x="0" y="1010401"/>
                  <a:pt x="23104" y="1047784"/>
                  <a:pt x="59701" y="1066083"/>
                </a:cubicBezTo>
                <a:lnTo>
                  <a:pt x="534844" y="1303654"/>
                </a:lnTo>
                <a:cubicBezTo>
                  <a:pt x="565224" y="1318844"/>
                  <a:pt x="601062" y="1318844"/>
                  <a:pt x="631443" y="1303654"/>
                </a:cubicBezTo>
                <a:lnTo>
                  <a:pt x="1106584" y="1066083"/>
                </a:lnTo>
                <a:cubicBezTo>
                  <a:pt x="1143181" y="1047784"/>
                  <a:pt x="1166285" y="1010401"/>
                  <a:pt x="1166285" y="969484"/>
                </a:cubicBezTo>
                <a:lnTo>
                  <a:pt x="1166285" y="345562"/>
                </a:lnTo>
                <a:cubicBezTo>
                  <a:pt x="1166285" y="304646"/>
                  <a:pt x="1143181" y="267263"/>
                  <a:pt x="1106584" y="248964"/>
                </a:cubicBezTo>
                <a:lnTo>
                  <a:pt x="631443" y="11393"/>
                </a:lnTo>
                <a:cubicBezTo>
                  <a:pt x="601062" y="-3797"/>
                  <a:pt x="565224" y="-3797"/>
                  <a:pt x="534844" y="11393"/>
                </a:cubicBezTo>
              </a:path>
            </a:pathLst>
          </a:custGeom>
          <a:gradFill flip="none" rotWithShape="0">
            <a:gsLst>
              <a:gs pos="0">
                <a:schemeClr val="accent4">
                  <a:lumMod val="60000"/>
                  <a:lumOff val="40000"/>
                </a:schemeClr>
              </a:gs>
              <a:gs pos="99000">
                <a:schemeClr val="accent4"/>
              </a:gs>
            </a:gsLst>
            <a:path path="circle">
              <a:fillToRect r="100000" b="100000"/>
            </a:path>
            <a:tileRect l="-100000" t="-100000"/>
          </a:gradFill>
          <a:ln w="9525" cap="flat">
            <a:noFill/>
            <a:prstDash val="solid"/>
            <a:miter/>
          </a:ln>
          <a:effectLst>
            <a:outerShdw blurRad="330200" dist="114300" dir="2700000" algn="tl" rotWithShape="0">
              <a:schemeClr val="accent4">
                <a:alpha val="25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sp>
        <p:nvSpPr>
          <p:cNvPr id="1049154" name="序号"/>
          <p:cNvSpPr txBox="1"/>
          <p:nvPr>
            <p:custDataLst>
              <p:tags r:id="rId21"/>
            </p:custDataLst>
          </p:nvPr>
        </p:nvSpPr>
        <p:spPr>
          <a:xfrm>
            <a:off x="6255543" y="4408161"/>
            <a:ext cx="572191" cy="525246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en-US" sz="2400" b="1" i="0" u="none" strike="noStrike" kern="1200" cap="none" spc="0" normalizeH="0" baseline="0" noProof="0">
                <a:ln>
                  <a:noFill/>
                </a:ln>
                <a:gradFill>
                  <a:gsLst>
                    <a:gs pos="39000">
                      <a:srgbClr val="FFFFFF"/>
                    </a:gs>
                    <a:gs pos="100000">
                      <a:srgbClr val="FFFFFF">
                        <a:alpha val="80000"/>
                      </a:srgbClr>
                    </a:gs>
                  </a:gsLst>
                  <a:lin ang="5400000" scaled="0"/>
                </a:gradFill>
                <a:effectLst>
                  <a:outerShdw blurRad="101600" sx="102000" sy="102000" algn="ctr" rotWithShape="0">
                    <a:srgbClr val="304FFE">
                      <a:alpha val="48000"/>
                    </a:srgbClr>
                  </a:outerShdw>
                </a:effectLst>
                <a:uLnTx/>
                <a:uFillTx/>
                <a:latin typeface="微软雅黑" panose="020b0503020204020204" charset="-122"/>
                <a:ea typeface="微软雅黑" panose="020b0503020204020204" charset="-122"/>
                <a:cs typeface="+mn-cs"/>
              </a:rPr>
              <a:t>06</a:t>
            </a:r>
            <a:endParaRPr kumimoji="0" lang="en-US" sz="2400" b="1" i="0" u="none" strike="noStrike" kern="1200" cap="none" spc="0" normalizeH="0" baseline="0" noProof="0">
              <a:ln>
                <a:noFill/>
              </a:ln>
              <a:gradFill>
                <a:gsLst>
                  <a:gs pos="39000">
                    <a:srgbClr val="FFFFFF"/>
                  </a:gs>
                  <a:gs pos="100000">
                    <a:srgbClr val="FFFFFF">
                      <a:alpha val="80000"/>
                    </a:srgbClr>
                  </a:gs>
                </a:gsLst>
                <a:lin ang="5400000" scaled="0"/>
              </a:gradFill>
              <a:effectLst>
                <a:outerShdw blurRad="101600" sx="102000" sy="102000" algn="ctr" rotWithShape="0">
                  <a:srgbClr val="304FFE">
                    <a:alpha val="48000"/>
                  </a:srgbClr>
                </a:outerShdw>
              </a:effectLst>
              <a:uLnTx/>
              <a:uFillTx/>
              <a:latin typeface="微软雅黑" panose="020b0503020204020204" charset="-122"/>
              <a:ea typeface="微软雅黑" panose="020b0503020204020204" charset="-122"/>
              <a:cs typeface="+mn-cs"/>
            </a:endParaRPr>
          </a:p>
        </p:txBody>
      </p:sp>
      <p:sp>
        <p:nvSpPr>
          <p:cNvPr id="1049156" name="任意多边形: 形状 27"/>
          <p:cNvSpPr/>
          <p:nvPr>
            <p:custDataLst>
              <p:tags r:id="rId22"/>
            </p:custDataLst>
          </p:nvPr>
        </p:nvSpPr>
        <p:spPr>
          <a:xfrm>
            <a:off x="608330" y="4756841"/>
            <a:ext cx="5544793" cy="914507"/>
          </a:xfrm>
          <a:custGeom>
            <a:gdLst>
              <a:gd name="connsiteX0" fmla="*/ 0 w 4998467"/>
              <a:gd name="connsiteY0" fmla="*/ 0 h 824401"/>
              <a:gd name="connsiteX1" fmla="*/ 1573161 w 4998467"/>
              <a:gd name="connsiteY1" fmla="*/ 0 h 824401"/>
              <a:gd name="connsiteX2" fmla="*/ 1573161 w 4998467"/>
              <a:gd name="connsiteY2" fmla="*/ 1441 h 824401"/>
              <a:gd name="connsiteX3" fmla="*/ 4049495 w 4998467"/>
              <a:gd name="connsiteY3" fmla="*/ 1441 h 824401"/>
              <a:gd name="connsiteX4" fmla="*/ 4053705 w 4998467"/>
              <a:gd name="connsiteY4" fmla="*/ 1 h 824401"/>
              <a:gd name="connsiteX5" fmla="*/ 4776604 w 4998467"/>
              <a:gd name="connsiteY5" fmla="*/ 1 h 824401"/>
              <a:gd name="connsiteX6" fmla="*/ 4807525 w 4998467"/>
              <a:gd name="connsiteY6" fmla="*/ 23576 h 824401"/>
              <a:gd name="connsiteX7" fmla="*/ 4988509 w 4998467"/>
              <a:gd name="connsiteY7" fmla="*/ 369765 h 824401"/>
              <a:gd name="connsiteX8" fmla="*/ 4996288 w 4998467"/>
              <a:gd name="connsiteY8" fmla="*/ 391679 h 824401"/>
              <a:gd name="connsiteX9" fmla="*/ 4998467 w 4998467"/>
              <a:gd name="connsiteY9" fmla="*/ 412201 h 824401"/>
              <a:gd name="connsiteX10" fmla="*/ 4996288 w 4998467"/>
              <a:gd name="connsiteY10" fmla="*/ 432724 h 824401"/>
              <a:gd name="connsiteX11" fmla="*/ 4988509 w 4998467"/>
              <a:gd name="connsiteY11" fmla="*/ 454637 h 824401"/>
              <a:gd name="connsiteX12" fmla="*/ 4807524 w 4998467"/>
              <a:gd name="connsiteY12" fmla="*/ 800827 h 824401"/>
              <a:gd name="connsiteX13" fmla="*/ 4776603 w 4998467"/>
              <a:gd name="connsiteY13" fmla="*/ 824401 h 824401"/>
              <a:gd name="connsiteX14" fmla="*/ 4338132 w 4998467"/>
              <a:gd name="connsiteY14" fmla="*/ 824401 h 824401"/>
              <a:gd name="connsiteX15" fmla="*/ 4053705 w 4998467"/>
              <a:gd name="connsiteY15" fmla="*/ 824401 h 824401"/>
              <a:gd name="connsiteX16" fmla="*/ 435113 w 4998467"/>
              <a:gd name="connsiteY16" fmla="*/ 824401 h 824401"/>
              <a:gd name="connsiteX17" fmla="*/ 435113 w 4998467"/>
              <a:gd name="connsiteY17" fmla="*/ 824400 h 824401"/>
              <a:gd name="connsiteX18" fmla="*/ 0 w 4998467"/>
              <a:gd name="connsiteY18" fmla="*/ 824400 h 8244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4998467" h="824401">
                <a:moveTo>
                  <a:pt x="0" y="0"/>
                </a:moveTo>
                <a:lnTo>
                  <a:pt x="1573161" y="0"/>
                </a:lnTo>
                <a:lnTo>
                  <a:pt x="1573161" y="1441"/>
                </a:lnTo>
                <a:lnTo>
                  <a:pt x="4049495" y="1441"/>
                </a:lnTo>
                <a:lnTo>
                  <a:pt x="4053705" y="1"/>
                </a:lnTo>
                <a:lnTo>
                  <a:pt x="4776604" y="1"/>
                </a:lnTo>
                <a:cubicBezTo>
                  <a:pt x="4788431" y="1"/>
                  <a:pt x="4799687" y="8582"/>
                  <a:pt x="4807525" y="23576"/>
                </a:cubicBezTo>
                <a:lnTo>
                  <a:pt x="4988509" y="369765"/>
                </a:lnTo>
                <a:cubicBezTo>
                  <a:pt x="4991966" y="376378"/>
                  <a:pt x="4994559" y="383821"/>
                  <a:pt x="4996288" y="391679"/>
                </a:cubicBezTo>
                <a:lnTo>
                  <a:pt x="4998467" y="412201"/>
                </a:lnTo>
                <a:lnTo>
                  <a:pt x="4996288" y="432724"/>
                </a:lnTo>
                <a:cubicBezTo>
                  <a:pt x="4994559" y="440582"/>
                  <a:pt x="4991966" y="448025"/>
                  <a:pt x="4988509" y="454637"/>
                </a:cubicBezTo>
                <a:lnTo>
                  <a:pt x="4807524" y="800827"/>
                </a:lnTo>
                <a:cubicBezTo>
                  <a:pt x="4799686" y="815820"/>
                  <a:pt x="4788431" y="824401"/>
                  <a:pt x="4776603" y="824401"/>
                </a:cubicBezTo>
                <a:lnTo>
                  <a:pt x="4338132" y="824401"/>
                </a:lnTo>
                <a:lnTo>
                  <a:pt x="4053705" y="824401"/>
                </a:lnTo>
                <a:lnTo>
                  <a:pt x="435113" y="824401"/>
                </a:lnTo>
                <a:lnTo>
                  <a:pt x="435113" y="824400"/>
                </a:lnTo>
                <a:lnTo>
                  <a:pt x="0" y="824400"/>
                </a:lnTo>
                <a:close/>
              </a:path>
            </a:pathLst>
          </a:custGeom>
          <a:noFill/>
          <a:ln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0" scaled="0"/>
            </a:gradFill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FFFFFF"/>
              </a:solidFill>
              <a:latin typeface="Arial"/>
              <a:ea typeface="微软雅黑" panose="020b0503020204020204" charset="-122"/>
            </a:endParaRPr>
          </a:p>
        </p:txBody>
      </p:sp>
      <p:sp>
        <p:nvSpPr>
          <p:cNvPr id="1049158" name="Freeform 488"/>
          <p:cNvSpPr/>
          <p:nvPr>
            <p:custDataLst>
              <p:tags r:id="rId23"/>
            </p:custDataLst>
          </p:nvPr>
        </p:nvSpPr>
        <p:spPr>
          <a:xfrm rot="5400000">
            <a:off x="5213024" y="4742049"/>
            <a:ext cx="826182" cy="943491"/>
          </a:xfrm>
          <a:custGeom>
            <a:gdLst>
              <a:gd name="connsiteX0" fmla="*/ 534844 w 1166285"/>
              <a:gd name="connsiteY0" fmla="*/ 11393 h 1315046"/>
              <a:gd name="connsiteX1" fmla="*/ 59701 w 1166285"/>
              <a:gd name="connsiteY1" fmla="*/ 248964 h 1315046"/>
              <a:gd name="connsiteX2" fmla="*/ 0 w 1166285"/>
              <a:gd name="connsiteY2" fmla="*/ 345563 h 1315046"/>
              <a:gd name="connsiteX3" fmla="*/ 0 w 1166285"/>
              <a:gd name="connsiteY3" fmla="*/ 969484 h 1315046"/>
              <a:gd name="connsiteX4" fmla="*/ 59701 w 1166285"/>
              <a:gd name="connsiteY4" fmla="*/ 1066083 h 1315046"/>
              <a:gd name="connsiteX5" fmla="*/ 534844 w 1166285"/>
              <a:gd name="connsiteY5" fmla="*/ 1303654 h 1315046"/>
              <a:gd name="connsiteX6" fmla="*/ 631443 w 1166285"/>
              <a:gd name="connsiteY6" fmla="*/ 1303654 h 1315046"/>
              <a:gd name="connsiteX7" fmla="*/ 1106584 w 1166285"/>
              <a:gd name="connsiteY7" fmla="*/ 1066083 h 1315046"/>
              <a:gd name="connsiteX8" fmla="*/ 1166285 w 1166285"/>
              <a:gd name="connsiteY8" fmla="*/ 969484 h 1315046"/>
              <a:gd name="connsiteX9" fmla="*/ 1166285 w 1166285"/>
              <a:gd name="connsiteY9" fmla="*/ 345562 h 1315046"/>
              <a:gd name="connsiteX10" fmla="*/ 1106584 w 1166285"/>
              <a:gd name="connsiteY10" fmla="*/ 248964 h 1315046"/>
              <a:gd name="connsiteX11" fmla="*/ 631443 w 1166285"/>
              <a:gd name="connsiteY11" fmla="*/ 11393 h 1315046"/>
              <a:gd name="connsiteX12" fmla="*/ 534844 w 1166285"/>
              <a:gd name="connsiteY12" fmla="*/ 11393 h 13150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166285" h="1315046">
                <a:moveTo>
                  <a:pt x="534844" y="11393"/>
                </a:moveTo>
                <a:lnTo>
                  <a:pt x="59701" y="248964"/>
                </a:lnTo>
                <a:cubicBezTo>
                  <a:pt x="23104" y="267263"/>
                  <a:pt x="0" y="304646"/>
                  <a:pt x="0" y="345563"/>
                </a:cubicBezTo>
                <a:lnTo>
                  <a:pt x="0" y="969484"/>
                </a:lnTo>
                <a:cubicBezTo>
                  <a:pt x="0" y="1010401"/>
                  <a:pt x="23104" y="1047784"/>
                  <a:pt x="59701" y="1066083"/>
                </a:cubicBezTo>
                <a:lnTo>
                  <a:pt x="534844" y="1303654"/>
                </a:lnTo>
                <a:cubicBezTo>
                  <a:pt x="565224" y="1318844"/>
                  <a:pt x="601062" y="1318844"/>
                  <a:pt x="631443" y="1303654"/>
                </a:cubicBezTo>
                <a:lnTo>
                  <a:pt x="1106584" y="1066083"/>
                </a:lnTo>
                <a:cubicBezTo>
                  <a:pt x="1143181" y="1047784"/>
                  <a:pt x="1166285" y="1010401"/>
                  <a:pt x="1166285" y="969484"/>
                </a:cubicBezTo>
                <a:lnTo>
                  <a:pt x="1166285" y="345562"/>
                </a:lnTo>
                <a:cubicBezTo>
                  <a:pt x="1166285" y="304646"/>
                  <a:pt x="1143181" y="267263"/>
                  <a:pt x="1106584" y="248964"/>
                </a:cubicBezTo>
                <a:lnTo>
                  <a:pt x="631443" y="11393"/>
                </a:lnTo>
                <a:cubicBezTo>
                  <a:pt x="601062" y="-3797"/>
                  <a:pt x="565224" y="-3797"/>
                  <a:pt x="534844" y="11393"/>
                </a:cubicBezTo>
              </a:path>
            </a:pathLst>
          </a:custGeom>
          <a:gradFill flip="none" rotWithShape="0">
            <a:gsLst>
              <a:gs pos="0">
                <a:schemeClr val="accent1">
                  <a:lumMod val="60000"/>
                  <a:lumOff val="40000"/>
                </a:schemeClr>
              </a:gs>
              <a:gs pos="88000">
                <a:schemeClr val="accent1"/>
              </a:gs>
            </a:gsLst>
            <a:path path="circle">
              <a:fillToRect r="100000" b="100000"/>
            </a:path>
            <a:tileRect l="-100000" t="-100000"/>
          </a:gradFill>
          <a:ln w="9525" cap="flat">
            <a:noFill/>
            <a:prstDash val="solid"/>
            <a:miter/>
          </a:ln>
          <a:effectLst>
            <a:outerShdw blurRad="330200" dist="114300" dir="2700000" algn="tl" rotWithShape="0">
              <a:schemeClr val="accent1">
                <a:alpha val="25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sp>
        <p:nvSpPr>
          <p:cNvPr id="1049160" name="序号"/>
          <p:cNvSpPr txBox="1"/>
          <p:nvPr>
            <p:custDataLst>
              <p:tags r:id="rId24"/>
            </p:custDataLst>
          </p:nvPr>
        </p:nvSpPr>
        <p:spPr>
          <a:xfrm>
            <a:off x="5339816" y="4972389"/>
            <a:ext cx="572191" cy="525246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1" i="0" u="none" strike="noStrike" kern="1200" cap="none" spc="0" normalizeH="0" baseline="0">
                <a:ln>
                  <a:noFill/>
                </a:ln>
                <a:gradFill>
                  <a:gsLst>
                    <a:gs pos="39000">
                      <a:srgbClr val="FFFFFF"/>
                    </a:gs>
                    <a:gs pos="100000">
                      <a:srgbClr val="FFFFFF">
                        <a:alpha val="80000"/>
                      </a:srgbClr>
                    </a:gs>
                  </a:gsLst>
                  <a:lin ang="5400000" scaled="0"/>
                </a:gradFill>
                <a:effectLst>
                  <a:outerShdw blurRad="101600" sx="102000" sy="102000" algn="ctr" rotWithShape="0">
                    <a:srgbClr val="17D594">
                      <a:alpha val="48000"/>
                    </a:srgbClr>
                  </a:outerShdw>
                </a:effectLst>
                <a:uLnTx/>
                <a:uFillTx/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07</a:t>
            </a:r>
            <a:endParaRPr lang="en-US"/>
          </a:p>
        </p:txBody>
      </p:sp>
      <p:sp>
        <p:nvSpPr>
          <p:cNvPr id="1049162" name="任意多边形: 形状 37"/>
          <p:cNvSpPr/>
          <p:nvPr>
            <p:custDataLst>
              <p:tags r:id="rId25"/>
            </p:custDataLst>
          </p:nvPr>
        </p:nvSpPr>
        <p:spPr>
          <a:xfrm flipH="1">
            <a:off x="6032246" y="5290076"/>
            <a:ext cx="5544793" cy="914507"/>
          </a:xfrm>
          <a:custGeom>
            <a:gdLst>
              <a:gd name="connsiteX0" fmla="*/ 0 w 4998467"/>
              <a:gd name="connsiteY0" fmla="*/ 0 h 824401"/>
              <a:gd name="connsiteX1" fmla="*/ 1573161 w 4998467"/>
              <a:gd name="connsiteY1" fmla="*/ 0 h 824401"/>
              <a:gd name="connsiteX2" fmla="*/ 1573161 w 4998467"/>
              <a:gd name="connsiteY2" fmla="*/ 1441 h 824401"/>
              <a:gd name="connsiteX3" fmla="*/ 4049495 w 4998467"/>
              <a:gd name="connsiteY3" fmla="*/ 1441 h 824401"/>
              <a:gd name="connsiteX4" fmla="*/ 4053705 w 4998467"/>
              <a:gd name="connsiteY4" fmla="*/ 1 h 824401"/>
              <a:gd name="connsiteX5" fmla="*/ 4776604 w 4998467"/>
              <a:gd name="connsiteY5" fmla="*/ 1 h 824401"/>
              <a:gd name="connsiteX6" fmla="*/ 4807525 w 4998467"/>
              <a:gd name="connsiteY6" fmla="*/ 23576 h 824401"/>
              <a:gd name="connsiteX7" fmla="*/ 4988509 w 4998467"/>
              <a:gd name="connsiteY7" fmla="*/ 369765 h 824401"/>
              <a:gd name="connsiteX8" fmla="*/ 4996288 w 4998467"/>
              <a:gd name="connsiteY8" fmla="*/ 391679 h 824401"/>
              <a:gd name="connsiteX9" fmla="*/ 4998467 w 4998467"/>
              <a:gd name="connsiteY9" fmla="*/ 412201 h 824401"/>
              <a:gd name="connsiteX10" fmla="*/ 4996288 w 4998467"/>
              <a:gd name="connsiteY10" fmla="*/ 432724 h 824401"/>
              <a:gd name="connsiteX11" fmla="*/ 4988509 w 4998467"/>
              <a:gd name="connsiteY11" fmla="*/ 454637 h 824401"/>
              <a:gd name="connsiteX12" fmla="*/ 4807524 w 4998467"/>
              <a:gd name="connsiteY12" fmla="*/ 800827 h 824401"/>
              <a:gd name="connsiteX13" fmla="*/ 4776603 w 4998467"/>
              <a:gd name="connsiteY13" fmla="*/ 824401 h 824401"/>
              <a:gd name="connsiteX14" fmla="*/ 4338132 w 4998467"/>
              <a:gd name="connsiteY14" fmla="*/ 824401 h 824401"/>
              <a:gd name="connsiteX15" fmla="*/ 4053705 w 4998467"/>
              <a:gd name="connsiteY15" fmla="*/ 824401 h 824401"/>
              <a:gd name="connsiteX16" fmla="*/ 435113 w 4998467"/>
              <a:gd name="connsiteY16" fmla="*/ 824401 h 824401"/>
              <a:gd name="connsiteX17" fmla="*/ 435113 w 4998467"/>
              <a:gd name="connsiteY17" fmla="*/ 824400 h 824401"/>
              <a:gd name="connsiteX18" fmla="*/ 0 w 4998467"/>
              <a:gd name="connsiteY18" fmla="*/ 824400 h 8244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4998467" h="824401">
                <a:moveTo>
                  <a:pt x="0" y="0"/>
                </a:moveTo>
                <a:lnTo>
                  <a:pt x="1573161" y="0"/>
                </a:lnTo>
                <a:lnTo>
                  <a:pt x="1573161" y="1441"/>
                </a:lnTo>
                <a:lnTo>
                  <a:pt x="4049495" y="1441"/>
                </a:lnTo>
                <a:lnTo>
                  <a:pt x="4053705" y="1"/>
                </a:lnTo>
                <a:lnTo>
                  <a:pt x="4776604" y="1"/>
                </a:lnTo>
                <a:cubicBezTo>
                  <a:pt x="4788431" y="1"/>
                  <a:pt x="4799687" y="8582"/>
                  <a:pt x="4807525" y="23576"/>
                </a:cubicBezTo>
                <a:lnTo>
                  <a:pt x="4988509" y="369765"/>
                </a:lnTo>
                <a:cubicBezTo>
                  <a:pt x="4991966" y="376378"/>
                  <a:pt x="4994559" y="383821"/>
                  <a:pt x="4996288" y="391679"/>
                </a:cubicBezTo>
                <a:lnTo>
                  <a:pt x="4998467" y="412201"/>
                </a:lnTo>
                <a:lnTo>
                  <a:pt x="4996288" y="432724"/>
                </a:lnTo>
                <a:cubicBezTo>
                  <a:pt x="4994559" y="440582"/>
                  <a:pt x="4991966" y="448025"/>
                  <a:pt x="4988509" y="454637"/>
                </a:cubicBezTo>
                <a:lnTo>
                  <a:pt x="4807524" y="800827"/>
                </a:lnTo>
                <a:cubicBezTo>
                  <a:pt x="4799686" y="815820"/>
                  <a:pt x="4788431" y="824401"/>
                  <a:pt x="4776603" y="824401"/>
                </a:cubicBezTo>
                <a:lnTo>
                  <a:pt x="4338132" y="824401"/>
                </a:lnTo>
                <a:lnTo>
                  <a:pt x="4053705" y="824401"/>
                </a:lnTo>
                <a:lnTo>
                  <a:pt x="435113" y="824401"/>
                </a:lnTo>
                <a:lnTo>
                  <a:pt x="435113" y="824400"/>
                </a:lnTo>
                <a:lnTo>
                  <a:pt x="0" y="824400"/>
                </a:lnTo>
                <a:close/>
              </a:path>
            </a:pathLst>
          </a:custGeom>
          <a:noFill/>
          <a:ln>
            <a:gradFill flip="none" rotWithShape="1">
              <a:gsLst>
                <a:gs pos="0">
                  <a:schemeClr val="accent4">
                    <a:alpha val="0"/>
                  </a:schemeClr>
                </a:gs>
                <a:gs pos="100000">
                  <a:schemeClr val="accent4"/>
                </a:gs>
              </a:gsLst>
              <a:lin ang="0" scaled="0"/>
            </a:gradFill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FFFFFF"/>
              </a:solidFill>
              <a:latin typeface="Arial"/>
              <a:ea typeface="微软雅黑" panose="020b0503020204020204" charset="-122"/>
            </a:endParaRPr>
          </a:p>
        </p:txBody>
      </p:sp>
      <p:sp>
        <p:nvSpPr>
          <p:cNvPr id="1049164" name="Freeform 488"/>
          <p:cNvSpPr/>
          <p:nvPr>
            <p:custDataLst>
              <p:tags r:id="rId26"/>
            </p:custDataLst>
          </p:nvPr>
        </p:nvSpPr>
        <p:spPr>
          <a:xfrm rot="5400000">
            <a:off x="6147064" y="5275987"/>
            <a:ext cx="826182" cy="943491"/>
          </a:xfrm>
          <a:custGeom>
            <a:gdLst>
              <a:gd name="connsiteX0" fmla="*/ 534844 w 1166285"/>
              <a:gd name="connsiteY0" fmla="*/ 11393 h 1315046"/>
              <a:gd name="connsiteX1" fmla="*/ 59701 w 1166285"/>
              <a:gd name="connsiteY1" fmla="*/ 248964 h 1315046"/>
              <a:gd name="connsiteX2" fmla="*/ 0 w 1166285"/>
              <a:gd name="connsiteY2" fmla="*/ 345563 h 1315046"/>
              <a:gd name="connsiteX3" fmla="*/ 0 w 1166285"/>
              <a:gd name="connsiteY3" fmla="*/ 969484 h 1315046"/>
              <a:gd name="connsiteX4" fmla="*/ 59701 w 1166285"/>
              <a:gd name="connsiteY4" fmla="*/ 1066083 h 1315046"/>
              <a:gd name="connsiteX5" fmla="*/ 534844 w 1166285"/>
              <a:gd name="connsiteY5" fmla="*/ 1303654 h 1315046"/>
              <a:gd name="connsiteX6" fmla="*/ 631443 w 1166285"/>
              <a:gd name="connsiteY6" fmla="*/ 1303654 h 1315046"/>
              <a:gd name="connsiteX7" fmla="*/ 1106584 w 1166285"/>
              <a:gd name="connsiteY7" fmla="*/ 1066083 h 1315046"/>
              <a:gd name="connsiteX8" fmla="*/ 1166285 w 1166285"/>
              <a:gd name="connsiteY8" fmla="*/ 969484 h 1315046"/>
              <a:gd name="connsiteX9" fmla="*/ 1166285 w 1166285"/>
              <a:gd name="connsiteY9" fmla="*/ 345562 h 1315046"/>
              <a:gd name="connsiteX10" fmla="*/ 1106584 w 1166285"/>
              <a:gd name="connsiteY10" fmla="*/ 248964 h 1315046"/>
              <a:gd name="connsiteX11" fmla="*/ 631443 w 1166285"/>
              <a:gd name="connsiteY11" fmla="*/ 11393 h 1315046"/>
              <a:gd name="connsiteX12" fmla="*/ 534844 w 1166285"/>
              <a:gd name="connsiteY12" fmla="*/ 11393 h 13150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166285" h="1315046">
                <a:moveTo>
                  <a:pt x="534844" y="11393"/>
                </a:moveTo>
                <a:lnTo>
                  <a:pt x="59701" y="248964"/>
                </a:lnTo>
                <a:cubicBezTo>
                  <a:pt x="23104" y="267263"/>
                  <a:pt x="0" y="304646"/>
                  <a:pt x="0" y="345563"/>
                </a:cubicBezTo>
                <a:lnTo>
                  <a:pt x="0" y="969484"/>
                </a:lnTo>
                <a:cubicBezTo>
                  <a:pt x="0" y="1010401"/>
                  <a:pt x="23104" y="1047784"/>
                  <a:pt x="59701" y="1066083"/>
                </a:cubicBezTo>
                <a:lnTo>
                  <a:pt x="534844" y="1303654"/>
                </a:lnTo>
                <a:cubicBezTo>
                  <a:pt x="565224" y="1318844"/>
                  <a:pt x="601062" y="1318844"/>
                  <a:pt x="631443" y="1303654"/>
                </a:cubicBezTo>
                <a:lnTo>
                  <a:pt x="1106584" y="1066083"/>
                </a:lnTo>
                <a:cubicBezTo>
                  <a:pt x="1143181" y="1047784"/>
                  <a:pt x="1166285" y="1010401"/>
                  <a:pt x="1166285" y="969484"/>
                </a:cubicBezTo>
                <a:lnTo>
                  <a:pt x="1166285" y="345562"/>
                </a:lnTo>
                <a:cubicBezTo>
                  <a:pt x="1166285" y="304646"/>
                  <a:pt x="1143181" y="267263"/>
                  <a:pt x="1106584" y="248964"/>
                </a:cubicBezTo>
                <a:lnTo>
                  <a:pt x="631443" y="11393"/>
                </a:lnTo>
                <a:cubicBezTo>
                  <a:pt x="601062" y="-3797"/>
                  <a:pt x="565224" y="-3797"/>
                  <a:pt x="534844" y="11393"/>
                </a:cubicBezTo>
              </a:path>
            </a:pathLst>
          </a:custGeom>
          <a:gradFill flip="none" rotWithShape="0">
            <a:gsLst>
              <a:gs pos="0">
                <a:schemeClr val="accent4">
                  <a:lumMod val="60000"/>
                  <a:lumOff val="40000"/>
                </a:schemeClr>
              </a:gs>
              <a:gs pos="99000">
                <a:schemeClr val="accent4"/>
              </a:gs>
            </a:gsLst>
            <a:path path="circle">
              <a:fillToRect r="100000" b="100000"/>
            </a:path>
            <a:tileRect l="-100000" t="-100000"/>
          </a:gradFill>
          <a:ln w="9525" cap="flat">
            <a:noFill/>
            <a:prstDash val="solid"/>
            <a:miter/>
          </a:ln>
          <a:effectLst>
            <a:outerShdw blurRad="330200" dist="114300" dir="2700000" algn="tl" rotWithShape="0">
              <a:schemeClr val="accent4">
                <a:alpha val="25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sp>
        <p:nvSpPr>
          <p:cNvPr id="1049166" name="序号"/>
          <p:cNvSpPr txBox="1"/>
          <p:nvPr>
            <p:custDataLst>
              <p:tags r:id="rId27"/>
            </p:custDataLst>
          </p:nvPr>
        </p:nvSpPr>
        <p:spPr>
          <a:xfrm>
            <a:off x="6255543" y="5497171"/>
            <a:ext cx="572191" cy="525246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en-US" sz="2400" b="1" i="0" u="none" strike="noStrike" kern="1200" cap="none" spc="0" normalizeH="0" baseline="0" noProof="0">
                <a:ln>
                  <a:noFill/>
                </a:ln>
                <a:gradFill>
                  <a:gsLst>
                    <a:gs pos="39000">
                      <a:srgbClr val="FFFFFF"/>
                    </a:gs>
                    <a:gs pos="100000">
                      <a:srgbClr val="FFFFFF">
                        <a:alpha val="80000"/>
                      </a:srgbClr>
                    </a:gs>
                  </a:gsLst>
                  <a:lin ang="5400000" scaled="0"/>
                </a:gradFill>
                <a:effectLst>
                  <a:outerShdw blurRad="101600" sx="102000" sy="102000" algn="ctr" rotWithShape="0">
                    <a:srgbClr val="304FFE">
                      <a:alpha val="48000"/>
                    </a:srgbClr>
                  </a:outerShdw>
                </a:effectLst>
                <a:uLnTx/>
                <a:uFillTx/>
                <a:latin typeface="微软雅黑" panose="020b0503020204020204" charset="-122"/>
                <a:ea typeface="微软雅黑" panose="020b0503020204020204" charset="-122"/>
                <a:cs typeface="+mn-cs"/>
              </a:rPr>
              <a:t>08</a:t>
            </a:r>
            <a:endParaRPr kumimoji="0" lang="en-US" sz="2400" b="1" i="0" u="none" strike="noStrike" kern="1200" cap="none" spc="0" normalizeH="0" baseline="0" noProof="0">
              <a:ln>
                <a:noFill/>
              </a:ln>
              <a:gradFill>
                <a:gsLst>
                  <a:gs pos="39000">
                    <a:srgbClr val="FFFFFF"/>
                  </a:gs>
                  <a:gs pos="100000">
                    <a:srgbClr val="FFFFFF">
                      <a:alpha val="80000"/>
                    </a:srgbClr>
                  </a:gs>
                </a:gsLst>
                <a:lin ang="5400000" scaled="0"/>
              </a:gradFill>
              <a:effectLst>
                <a:outerShdw blurRad="101600" sx="102000" sy="102000" algn="ctr" rotWithShape="0">
                  <a:srgbClr val="304FFE">
                    <a:alpha val="48000"/>
                  </a:srgbClr>
                </a:outerShdw>
              </a:effectLst>
              <a:uLnTx/>
              <a:uFillTx/>
              <a:latin typeface="微软雅黑" panose="020b0503020204020204" charset="-122"/>
              <a:ea typeface="微软雅黑" panose="020b0503020204020204" charset="-122"/>
              <a:cs typeface="+mn-cs"/>
            </a:endParaRPr>
          </a:p>
        </p:txBody>
      </p:sp>
      <p:sp>
        <p:nvSpPr>
          <p:cNvPr id="1049168" name="标题"/>
          <p:cNvSpPr txBox="1"/>
          <p:nvPr>
            <p:custDataLst>
              <p:tags r:id="rId28"/>
            </p:custDataLst>
          </p:nvPr>
        </p:nvSpPr>
        <p:spPr>
          <a:xfrm>
            <a:off x="7445282" y="2066015"/>
            <a:ext cx="3743870" cy="39136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8375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1600" b="1" i="0" u="none" strike="noStrike" kern="1200" cap="none" spc="30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+mj-ea"/>
                <a:ea typeface="+mj-ea"/>
                <a:cs typeface="+mn-cs"/>
              </a:rPr>
              <a:t>维格尔美容套餐具有独特的产品优势和品牌形象</a:t>
            </a:r>
            <a:endParaRPr kumimoji="0" lang="zh-CN" altLang="en-US" sz="1600" b="1" i="0" u="none" strike="noStrike" kern="1200" cap="none" spc="30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+mj-ea"/>
              <a:ea typeface="+mj-ea"/>
              <a:cs typeface="+mn-cs"/>
            </a:endParaRPr>
          </a:p>
        </p:txBody>
      </p:sp>
      <p:sp>
        <p:nvSpPr>
          <p:cNvPr id="1049170" name="正文"/>
          <p:cNvSpPr txBox="1"/>
          <p:nvPr>
            <p:custDataLst>
              <p:tags r:id="rId29"/>
            </p:custDataLst>
          </p:nvPr>
        </p:nvSpPr>
        <p:spPr>
          <a:xfrm>
            <a:off x="7445282" y="2525287"/>
            <a:ext cx="3743870" cy="3813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r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1200" b="0" i="0" u="none" strike="noStrike" kern="1200" cap="none" spc="150" normalizeH="0" baseline="0" noProof="0">
                <a:ln>
                  <a:noFill/>
                </a:ln>
                <a:solidFill>
                  <a:srgbClr val="000000">
                    <a:lumMod val="65000"/>
                    <a:lumOff val="35000"/>
                  </a:srgbClr>
                </a:solidFill>
                <a:effectLst/>
                <a:uLnTx/>
                <a:uFillTx/>
                <a:latin typeface="+mn-ea"/>
                <a:cs typeface="+mn-cs"/>
              </a:rPr>
              <a:t>单击此处输入你的正文，请阐述观点</a:t>
            </a:r>
            <a:endParaRPr kumimoji="0" lang="zh-CN" altLang="en-US" sz="1200" b="0" i="0" u="none" strike="noStrike" kern="1200" cap="none" spc="150" normalizeH="0" baseline="0" noProof="0">
              <a:ln>
                <a:noFill/>
              </a:ln>
              <a:solidFill>
                <a:srgbClr val="000000">
                  <a:lumMod val="65000"/>
                  <a:lumOff val="35000"/>
                </a:srgbClr>
              </a:solidFill>
              <a:effectLst/>
              <a:uLnTx/>
              <a:uFillTx/>
              <a:latin typeface="+mn-ea"/>
              <a:cs typeface="+mn-cs"/>
            </a:endParaRPr>
          </a:p>
        </p:txBody>
      </p:sp>
      <p:sp>
        <p:nvSpPr>
          <p:cNvPr id="1049172" name="标题"/>
          <p:cNvSpPr txBox="1"/>
          <p:nvPr>
            <p:custDataLst>
              <p:tags r:id="rId30"/>
            </p:custDataLst>
          </p:nvPr>
        </p:nvSpPr>
        <p:spPr>
          <a:xfrm>
            <a:off x="996457" y="2625313"/>
            <a:ext cx="3743870" cy="39136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1400" b="1" i="0" u="none" strike="noStrike" kern="1200" cap="none" spc="300" normalizeH="0" baseline="0" noProof="0">
                <a:ln>
                  <a:noFill/>
                </a:ln>
                <a:effectLst/>
                <a:uLnTx/>
                <a:uFillTx/>
                <a:latin typeface="+mj-ea"/>
                <a:ea typeface="+mj-ea"/>
                <a:cs typeface="+mn-cs"/>
              </a:rPr>
              <a:t>目标客户群体明确，市场定位准确</a:t>
            </a:r>
            <a:endParaRPr kumimoji="0" lang="zh-CN" altLang="en-US" sz="1400" b="1" i="0" u="none" strike="noStrike" kern="1200" cap="none" spc="300" normalizeH="0" baseline="0" noProof="0">
              <a:ln>
                <a:noFill/>
              </a:ln>
              <a:effectLst/>
              <a:uLnTx/>
              <a:uFillTx/>
              <a:latin typeface="+mj-ea"/>
              <a:ea typeface="+mj-ea"/>
              <a:cs typeface="+mn-cs"/>
            </a:endParaRPr>
          </a:p>
        </p:txBody>
      </p:sp>
      <p:sp>
        <p:nvSpPr>
          <p:cNvPr id="1049174" name="正文"/>
          <p:cNvSpPr txBox="1"/>
          <p:nvPr>
            <p:custDataLst>
              <p:tags r:id="rId31"/>
            </p:custDataLst>
          </p:nvPr>
        </p:nvSpPr>
        <p:spPr>
          <a:xfrm>
            <a:off x="996457" y="3084584"/>
            <a:ext cx="3743870" cy="3813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1200" b="0" i="0" u="none" strike="noStrike" kern="1200" cap="none" spc="150" normalizeH="0" baseline="0" noProof="0">
                <a:ln>
                  <a:noFill/>
                </a:ln>
                <a:solidFill>
                  <a:schemeClr val="tx1">
                    <a:lumMod val="65000"/>
                    <a:lumOff val="35000"/>
                  </a:schemeClr>
                </a:solidFill>
                <a:effectLst/>
                <a:uLnTx/>
                <a:uFillTx/>
                <a:latin typeface="+mn-ea"/>
                <a:cs typeface="+mn-cs"/>
              </a:rPr>
              <a:t>单击此处输入你的正文，请阐述观点</a:t>
            </a:r>
            <a:endParaRPr kumimoji="0" lang="zh-CN" altLang="en-US" sz="1200" b="0" i="0" u="none" strike="noStrike" kern="1200" cap="none" spc="150" normalizeH="0" baseline="0" noProof="0">
              <a:ln>
                <a:noFill/>
              </a:ln>
              <a:solidFill>
                <a:schemeClr val="tx1">
                  <a:lumMod val="65000"/>
                  <a:lumOff val="35000"/>
                </a:schemeClr>
              </a:solidFill>
              <a:effectLst/>
              <a:uLnTx/>
              <a:uFillTx/>
              <a:latin typeface="+mn-ea"/>
              <a:cs typeface="+mn-cs"/>
            </a:endParaRPr>
          </a:p>
        </p:txBody>
      </p:sp>
      <p:sp>
        <p:nvSpPr>
          <p:cNvPr id="1049176" name="标题"/>
          <p:cNvSpPr txBox="1"/>
          <p:nvPr>
            <p:custDataLst>
              <p:tags r:id="rId32"/>
            </p:custDataLst>
          </p:nvPr>
        </p:nvSpPr>
        <p:spPr>
          <a:xfrm>
            <a:off x="7445282" y="3159956"/>
            <a:ext cx="3743870" cy="39136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8375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1600" b="1" i="0" u="none" strike="noStrike" kern="1200" cap="none" spc="30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+mj-ea"/>
                <a:ea typeface="+mj-ea"/>
                <a:cs typeface="+mn-cs"/>
              </a:rPr>
              <a:t>竞争对手分析，了解市场动态和竞争情况  市场挑战</a:t>
            </a:r>
            <a:endParaRPr kumimoji="0" lang="zh-CN" altLang="en-US" sz="1600" b="1" i="0" u="none" strike="noStrike" kern="1200" cap="none" spc="30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+mj-ea"/>
              <a:ea typeface="+mj-ea"/>
              <a:cs typeface="+mn-cs"/>
            </a:endParaRPr>
          </a:p>
        </p:txBody>
      </p:sp>
      <p:sp>
        <p:nvSpPr>
          <p:cNvPr id="1049178" name="正文"/>
          <p:cNvSpPr txBox="1"/>
          <p:nvPr>
            <p:custDataLst>
              <p:tags r:id="rId33"/>
            </p:custDataLst>
          </p:nvPr>
        </p:nvSpPr>
        <p:spPr>
          <a:xfrm>
            <a:off x="7445282" y="3619228"/>
            <a:ext cx="3743870" cy="3813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r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1200" b="0" i="0" u="none" strike="noStrike" kern="1200" cap="none" spc="150" normalizeH="0" baseline="0" noProof="0">
                <a:ln>
                  <a:noFill/>
                </a:ln>
                <a:solidFill>
                  <a:srgbClr val="000000">
                    <a:lumMod val="65000"/>
                    <a:lumOff val="35000"/>
                  </a:srgbClr>
                </a:solidFill>
                <a:effectLst/>
                <a:uLnTx/>
                <a:uFillTx/>
                <a:latin typeface="+mn-ea"/>
                <a:cs typeface="+mn-cs"/>
              </a:rPr>
              <a:t>市场挑战</a:t>
            </a:r>
            <a:endParaRPr kumimoji="0" lang="zh-CN" altLang="en-US" sz="1200" b="0" i="0" u="none" strike="noStrike" kern="1200" cap="none" spc="150" normalizeH="0" baseline="0" noProof="0">
              <a:ln>
                <a:noFill/>
              </a:ln>
              <a:solidFill>
                <a:srgbClr val="000000">
                  <a:lumMod val="65000"/>
                  <a:lumOff val="35000"/>
                </a:srgbClr>
              </a:solidFill>
              <a:effectLst/>
              <a:uLnTx/>
              <a:uFillTx/>
              <a:latin typeface="+mn-ea"/>
              <a:cs typeface="+mn-cs"/>
            </a:endParaRPr>
          </a:p>
        </p:txBody>
      </p:sp>
      <p:sp>
        <p:nvSpPr>
          <p:cNvPr id="1049180" name="标题"/>
          <p:cNvSpPr txBox="1"/>
          <p:nvPr>
            <p:custDataLst>
              <p:tags r:id="rId34"/>
            </p:custDataLst>
          </p:nvPr>
        </p:nvSpPr>
        <p:spPr>
          <a:xfrm>
            <a:off x="996457" y="3712209"/>
            <a:ext cx="3743870" cy="39136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8375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1600" b="1" i="0" u="none" strike="noStrike" kern="1200" cap="none" spc="300" normalizeH="0" baseline="0" noProof="0">
                <a:ln>
                  <a:noFill/>
                </a:ln>
                <a:effectLst/>
                <a:uLnTx/>
                <a:uFillTx/>
                <a:latin typeface="+mj-ea"/>
                <a:ea typeface="+mj-ea"/>
                <a:cs typeface="+mn-cs"/>
              </a:rPr>
              <a:t>市场竞争激烈，需要不断创新和提升产品品质</a:t>
            </a:r>
            <a:endParaRPr kumimoji="0" lang="zh-CN" altLang="en-US" sz="1600" b="1" i="0" u="none" strike="noStrike" kern="1200" cap="none" spc="300" normalizeH="0" baseline="0" noProof="0">
              <a:ln>
                <a:noFill/>
              </a:ln>
              <a:effectLst/>
              <a:uLnTx/>
              <a:uFillTx/>
              <a:latin typeface="+mj-ea"/>
              <a:ea typeface="+mj-ea"/>
              <a:cs typeface="+mn-cs"/>
            </a:endParaRPr>
          </a:p>
        </p:txBody>
      </p:sp>
      <p:sp>
        <p:nvSpPr>
          <p:cNvPr id="1049182" name="正文"/>
          <p:cNvSpPr txBox="1"/>
          <p:nvPr>
            <p:custDataLst>
              <p:tags r:id="rId35"/>
            </p:custDataLst>
          </p:nvPr>
        </p:nvSpPr>
        <p:spPr>
          <a:xfrm>
            <a:off x="996457" y="4171481"/>
            <a:ext cx="3743870" cy="3813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1200" b="0" i="0" u="none" strike="noStrike" kern="1200" cap="none" spc="150" normalizeH="0" baseline="0" noProof="0">
                <a:ln>
                  <a:noFill/>
                </a:ln>
                <a:solidFill>
                  <a:schemeClr val="tx1">
                    <a:lumMod val="65000"/>
                    <a:lumOff val="35000"/>
                  </a:schemeClr>
                </a:solidFill>
                <a:effectLst/>
                <a:uLnTx/>
                <a:uFillTx/>
                <a:latin typeface="+mn-ea"/>
                <a:cs typeface="+mn-cs"/>
              </a:rPr>
              <a:t>单击此处输入你的正文，请阐述观点</a:t>
            </a:r>
            <a:endParaRPr kumimoji="0" lang="zh-CN" altLang="en-US" sz="1200" b="0" i="0" u="none" strike="noStrike" kern="1200" cap="none" spc="150" normalizeH="0" baseline="0" noProof="0">
              <a:ln>
                <a:noFill/>
              </a:ln>
              <a:solidFill>
                <a:schemeClr val="tx1">
                  <a:lumMod val="65000"/>
                  <a:lumOff val="35000"/>
                </a:schemeClr>
              </a:solidFill>
              <a:effectLst/>
              <a:uLnTx/>
              <a:uFillTx/>
              <a:latin typeface="+mn-ea"/>
              <a:cs typeface="+mn-cs"/>
            </a:endParaRPr>
          </a:p>
        </p:txBody>
      </p:sp>
      <p:sp>
        <p:nvSpPr>
          <p:cNvPr id="1049184" name="标题"/>
          <p:cNvSpPr txBox="1"/>
          <p:nvPr>
            <p:custDataLst>
              <p:tags r:id="rId36"/>
            </p:custDataLst>
          </p:nvPr>
        </p:nvSpPr>
        <p:spPr>
          <a:xfrm>
            <a:off x="7445282" y="4257418"/>
            <a:ext cx="3743870" cy="39136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8375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1600" b="1" i="0" u="none" strike="noStrike" kern="1200" cap="none" spc="30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+mj-ea"/>
                <a:ea typeface="+mj-ea"/>
                <a:cs typeface="+mn-cs"/>
              </a:rPr>
              <a:t>消费者对美容产品的要求越来越高，需要不断满足消费者的需求</a:t>
            </a:r>
            <a:endParaRPr kumimoji="0" lang="zh-CN" altLang="en-US" sz="1600" b="1" i="0" u="none" strike="noStrike" kern="1200" cap="none" spc="30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+mj-ea"/>
              <a:ea typeface="+mj-ea"/>
              <a:cs typeface="+mn-cs"/>
            </a:endParaRPr>
          </a:p>
        </p:txBody>
      </p:sp>
      <p:sp>
        <p:nvSpPr>
          <p:cNvPr id="1049186" name="正文"/>
          <p:cNvSpPr txBox="1"/>
          <p:nvPr>
            <p:custDataLst>
              <p:tags r:id="rId37"/>
            </p:custDataLst>
          </p:nvPr>
        </p:nvSpPr>
        <p:spPr>
          <a:xfrm>
            <a:off x="7445282" y="4716690"/>
            <a:ext cx="3743870" cy="3813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r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1200" b="0" i="0" u="none" strike="noStrike" kern="1200" cap="none" spc="150" normalizeH="0" baseline="0" noProof="0">
                <a:ln>
                  <a:noFill/>
                </a:ln>
                <a:solidFill>
                  <a:srgbClr val="000000">
                    <a:lumMod val="65000"/>
                    <a:lumOff val="35000"/>
                  </a:srgbClr>
                </a:solidFill>
                <a:effectLst/>
                <a:uLnTx/>
                <a:uFillTx/>
                <a:latin typeface="+mn-ea"/>
                <a:cs typeface="+mn-cs"/>
              </a:rPr>
              <a:t>单击此处输入你的正文，请阐述观点</a:t>
            </a:r>
            <a:endParaRPr kumimoji="0" lang="zh-CN" altLang="en-US" sz="1200" b="0" i="0" u="none" strike="noStrike" kern="1200" cap="none" spc="150" normalizeH="0" baseline="0" noProof="0">
              <a:ln>
                <a:noFill/>
              </a:ln>
              <a:solidFill>
                <a:srgbClr val="000000">
                  <a:lumMod val="65000"/>
                  <a:lumOff val="35000"/>
                </a:srgbClr>
              </a:solidFill>
              <a:effectLst/>
              <a:uLnTx/>
              <a:uFillTx/>
              <a:latin typeface="+mn-ea"/>
              <a:cs typeface="+mn-cs"/>
            </a:endParaRPr>
          </a:p>
        </p:txBody>
      </p:sp>
      <p:sp>
        <p:nvSpPr>
          <p:cNvPr id="1049188" name="标题"/>
          <p:cNvSpPr txBox="1"/>
          <p:nvPr>
            <p:custDataLst>
              <p:tags r:id="rId38"/>
            </p:custDataLst>
          </p:nvPr>
        </p:nvSpPr>
        <p:spPr>
          <a:xfrm>
            <a:off x="996457" y="4791357"/>
            <a:ext cx="3743870" cy="39136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8375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1600" b="1" i="0" u="none" strike="noStrike" kern="1200" cap="none" spc="300" normalizeH="0" baseline="0" noProof="0">
                <a:ln>
                  <a:noFill/>
                </a:ln>
                <a:effectLst/>
                <a:uLnTx/>
                <a:uFillTx/>
                <a:latin typeface="+mj-ea"/>
                <a:ea typeface="+mj-ea"/>
                <a:cs typeface="+mn-cs"/>
              </a:rPr>
              <a:t>营销推广需要不断创新和改进，提高品牌知名度和美誉度</a:t>
            </a:r>
            <a:endParaRPr kumimoji="0" lang="zh-CN" altLang="en-US" sz="1600" b="1" i="0" u="none" strike="noStrike" kern="1200" cap="none" spc="300" normalizeH="0" baseline="0" noProof="0">
              <a:ln>
                <a:noFill/>
              </a:ln>
              <a:effectLst/>
              <a:uLnTx/>
              <a:uFillTx/>
              <a:latin typeface="+mj-ea"/>
              <a:ea typeface="+mj-ea"/>
              <a:cs typeface="+mn-cs"/>
            </a:endParaRPr>
          </a:p>
        </p:txBody>
      </p:sp>
      <p:sp>
        <p:nvSpPr>
          <p:cNvPr id="1049190" name="正文"/>
          <p:cNvSpPr txBox="1"/>
          <p:nvPr>
            <p:custDataLst>
              <p:tags r:id="rId39"/>
            </p:custDataLst>
          </p:nvPr>
        </p:nvSpPr>
        <p:spPr>
          <a:xfrm>
            <a:off x="996457" y="5251333"/>
            <a:ext cx="3743870" cy="3813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1200" b="0" i="0" u="none" strike="noStrike" kern="1200" cap="none" spc="150" normalizeH="0" baseline="0" noProof="0">
                <a:ln>
                  <a:noFill/>
                </a:ln>
                <a:solidFill>
                  <a:schemeClr val="tx1">
                    <a:lumMod val="65000"/>
                    <a:lumOff val="35000"/>
                  </a:schemeClr>
                </a:solidFill>
                <a:effectLst/>
                <a:uLnTx/>
                <a:uFillTx/>
                <a:latin typeface="+mn-ea"/>
                <a:cs typeface="+mn-cs"/>
              </a:rPr>
              <a:t>单击此处输入你的正文，请阐述观点</a:t>
            </a:r>
            <a:endParaRPr kumimoji="0" lang="zh-CN" altLang="en-US" sz="1200" b="0" i="0" u="none" strike="noStrike" kern="1200" cap="none" spc="150" normalizeH="0" baseline="0" noProof="0">
              <a:ln>
                <a:noFill/>
              </a:ln>
              <a:solidFill>
                <a:schemeClr val="tx1">
                  <a:lumMod val="65000"/>
                  <a:lumOff val="35000"/>
                </a:schemeClr>
              </a:solidFill>
              <a:effectLst/>
              <a:uLnTx/>
              <a:uFillTx/>
              <a:latin typeface="+mn-ea"/>
              <a:cs typeface="+mn-cs"/>
            </a:endParaRPr>
          </a:p>
        </p:txBody>
      </p:sp>
      <p:sp>
        <p:nvSpPr>
          <p:cNvPr id="1049192" name="标题"/>
          <p:cNvSpPr txBox="1"/>
          <p:nvPr>
            <p:custDataLst>
              <p:tags r:id="rId40"/>
            </p:custDataLst>
          </p:nvPr>
        </p:nvSpPr>
        <p:spPr>
          <a:xfrm>
            <a:off x="7445282" y="5338679"/>
            <a:ext cx="3743870" cy="39136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8375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1600" b="1" i="0" u="none" strike="noStrike" kern="1200" cap="none" spc="30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+mj-ea"/>
                <a:ea typeface="+mj-ea"/>
                <a:cs typeface="+mn-cs"/>
              </a:rPr>
              <a:t>需要加强与合作伙伴的沟通和协作，共同推动市场的发展</a:t>
            </a:r>
            <a:endParaRPr kumimoji="0" lang="zh-CN" altLang="en-US" sz="1600" b="1" i="0" u="none" strike="noStrike" kern="1200" cap="none" spc="30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+mj-ea"/>
              <a:ea typeface="+mj-ea"/>
              <a:cs typeface="+mn-cs"/>
            </a:endParaRPr>
          </a:p>
        </p:txBody>
      </p:sp>
      <p:sp>
        <p:nvSpPr>
          <p:cNvPr id="1049194" name="正文"/>
          <p:cNvSpPr txBox="1"/>
          <p:nvPr>
            <p:custDataLst>
              <p:tags r:id="rId41"/>
            </p:custDataLst>
          </p:nvPr>
        </p:nvSpPr>
        <p:spPr>
          <a:xfrm>
            <a:off x="7445282" y="5798656"/>
            <a:ext cx="3743870" cy="3813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r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1200" b="0" i="0" u="none" strike="noStrike" kern="1200" cap="none" spc="150" normalizeH="0" baseline="0" noProof="0">
                <a:ln>
                  <a:noFill/>
                </a:ln>
                <a:solidFill>
                  <a:srgbClr val="000000">
                    <a:lumMod val="65000"/>
                    <a:lumOff val="35000"/>
                  </a:srgbClr>
                </a:solidFill>
                <a:effectLst/>
                <a:uLnTx/>
                <a:uFillTx/>
                <a:latin typeface="+mn-ea"/>
                <a:cs typeface="+mn-cs"/>
              </a:rPr>
              <a:t>单击此处输入你的正文，请阐述观点</a:t>
            </a:r>
            <a:endParaRPr kumimoji="0" lang="zh-CN" altLang="en-US" sz="1200" b="0" i="0" u="none" strike="noStrike" kern="1200" cap="none" spc="150" normalizeH="0" baseline="0" noProof="0">
              <a:ln>
                <a:noFill/>
              </a:ln>
              <a:solidFill>
                <a:srgbClr val="000000">
                  <a:lumMod val="65000"/>
                  <a:lumOff val="35000"/>
                </a:srgbClr>
              </a:solidFill>
              <a:effectLst/>
              <a:uLnTx/>
              <a:uFillTx/>
              <a:latin typeface="+mn-ea"/>
              <a:cs typeface="+mn-cs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28" name="标题 1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1336040" y="1631315"/>
            <a:ext cx="5967095" cy="3479165"/>
          </a:xfrm>
        </p:spPr>
        <p:txBody>
          <a:bodyPr/>
          <a:lstStyle/>
          <a:p>
            <a:r>
              <a:rPr lang="zh-CN" altLang="en-US"/>
              <a:t>产品特点</a:t>
            </a:r>
            <a:endParaRPr lang="zh-CN" altLang="en-US"/>
          </a:p>
        </p:txBody>
      </p:sp>
      <p:sp>
        <p:nvSpPr>
          <p:cNvPr id="1049230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>
          <a:xfrm>
            <a:off x="6690995" y="1631315"/>
            <a:ext cx="3646805" cy="3479165"/>
          </a:xfrm>
        </p:spPr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292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维格尔美容套餐核心产品</a:t>
            </a:r>
            <a:endParaRPr lang="zh-CN" altLang="en-US"/>
          </a:p>
        </p:txBody>
      </p:sp>
      <p:sp>
        <p:nvSpPr>
          <p:cNvPr id="1049294" name="圆角矩形 3"/>
          <p:cNvSpPr/>
          <p:nvPr>
            <p:custDataLst>
              <p:tags r:id="rId2"/>
            </p:custDataLst>
          </p:nvPr>
        </p:nvSpPr>
        <p:spPr>
          <a:xfrm rot="16200000">
            <a:off x="5608955" y="-3539652"/>
            <a:ext cx="966322" cy="1096675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6" name="圆角矩形 4"/>
          <p:cNvSpPr/>
          <p:nvPr>
            <p:custDataLst>
              <p:tags r:id="rId3"/>
            </p:custDataLst>
          </p:nvPr>
        </p:nvSpPr>
        <p:spPr>
          <a:xfrm rot="16200000">
            <a:off x="198411" y="1870892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298" name="圆角矩形 5"/>
          <p:cNvSpPr/>
          <p:nvPr>
            <p:custDataLst>
              <p:tags r:id="rId4"/>
            </p:custDataLst>
          </p:nvPr>
        </p:nvSpPr>
        <p:spPr>
          <a:xfrm rot="16200000">
            <a:off x="5610230" y="-2266546"/>
            <a:ext cx="966322" cy="1096755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0" name="圆角矩形 6"/>
          <p:cNvSpPr/>
          <p:nvPr>
            <p:custDataLst>
              <p:tags r:id="rId5"/>
            </p:custDataLst>
          </p:nvPr>
        </p:nvSpPr>
        <p:spPr>
          <a:xfrm rot="16200000">
            <a:off x="199686" y="3144636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02" name="圆角矩形 9"/>
          <p:cNvSpPr/>
          <p:nvPr>
            <p:custDataLst>
              <p:tags r:id="rId6"/>
            </p:custDataLst>
          </p:nvPr>
        </p:nvSpPr>
        <p:spPr>
          <a:xfrm rot="16200000">
            <a:off x="5608955" y="-1017664"/>
            <a:ext cx="966322" cy="1096675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4" name="圆角矩形 10"/>
          <p:cNvSpPr/>
          <p:nvPr>
            <p:custDataLst>
              <p:tags r:id="rId7"/>
            </p:custDataLst>
          </p:nvPr>
        </p:nvSpPr>
        <p:spPr>
          <a:xfrm rot="16200000">
            <a:off x="198411" y="4392880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306" name="圆角矩形 11"/>
          <p:cNvSpPr/>
          <p:nvPr>
            <p:custDataLst>
              <p:tags r:id="rId8"/>
            </p:custDataLst>
          </p:nvPr>
        </p:nvSpPr>
        <p:spPr>
          <a:xfrm rot="16200000">
            <a:off x="5610230" y="254805"/>
            <a:ext cx="966322" cy="1096755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8" name="圆角矩形 12"/>
          <p:cNvSpPr/>
          <p:nvPr>
            <p:custDataLst>
              <p:tags r:id="rId9"/>
            </p:custDataLst>
          </p:nvPr>
        </p:nvSpPr>
        <p:spPr>
          <a:xfrm rot="16200000">
            <a:off x="199686" y="5665986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10" name="文本框 7"/>
          <p:cNvSpPr txBox="1"/>
          <p:nvPr>
            <p:custDataLst>
              <p:tags r:id="rId10"/>
            </p:custDataLst>
          </p:nvPr>
        </p:nvSpPr>
        <p:spPr>
          <a:xfrm>
            <a:off x="1069249" y="3982323"/>
            <a:ext cx="10506261" cy="96632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美白淡斑：深入肌肤底层，抑制黑色素生成，淡化色斑，提亮肤色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312" name="文本框 8"/>
          <p:cNvSpPr txBox="1"/>
          <p:nvPr>
            <p:custDataLst>
              <p:tags r:id="rId11"/>
            </p:custDataLst>
          </p:nvPr>
        </p:nvSpPr>
        <p:spPr>
          <a:xfrm>
            <a:off x="1069249" y="5256068"/>
            <a:ext cx="10506261" cy="96552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紧致提升：促进胶原蛋白生成，增强肌肤弹性，提升面部轮廓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314" name="文本框 13"/>
          <p:cNvSpPr txBox="1"/>
          <p:nvPr>
            <p:custDataLst>
              <p:tags r:id="rId12"/>
            </p:custDataLst>
          </p:nvPr>
        </p:nvSpPr>
        <p:spPr>
          <a:xfrm>
            <a:off x="1069249" y="1460335"/>
            <a:ext cx="10506261" cy="96632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高效保湿：采用先进的保湿技术，为肌肤提供持久的水分滋养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316" name="文本框 14"/>
          <p:cNvSpPr txBox="1"/>
          <p:nvPr>
            <p:custDataLst>
              <p:tags r:id="rId13"/>
            </p:custDataLst>
          </p:nvPr>
        </p:nvSpPr>
        <p:spPr>
          <a:xfrm>
            <a:off x="1069249" y="2735355"/>
            <a:ext cx="10506261" cy="96552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抗衰老：富含抗氧化成分，有效抵抗自由基对肌肤的损害，延缓衰老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50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套餐特色及优势</a:t>
            </a:r>
            <a:endParaRPr lang="zh-CN" altLang="en-US"/>
          </a:p>
        </p:txBody>
      </p:sp>
      <p:sp>
        <p:nvSpPr>
          <p:cNvPr id="1049352" name="矩形 15"/>
          <p:cNvSpPr/>
          <p:nvPr>
            <p:custDataLst>
              <p:tags r:id="rId2"/>
            </p:custDataLst>
          </p:nvPr>
        </p:nvSpPr>
        <p:spPr>
          <a:xfrm>
            <a:off x="2409922" y="1533976"/>
            <a:ext cx="7369083" cy="647949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精选优质产品：选用高品质、天然成分的美容产品，确保产品的安全性和有效性。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4" name="任意多边形 17"/>
          <p:cNvSpPr/>
          <p:nvPr>
            <p:custDataLst>
              <p:tags r:id="rId3"/>
            </p:custDataLst>
          </p:nvPr>
        </p:nvSpPr>
        <p:spPr>
          <a:xfrm flipV="1">
            <a:off x="2331283" y="1452880"/>
            <a:ext cx="1318014" cy="24820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6" name="任意多边形 18"/>
          <p:cNvSpPr/>
          <p:nvPr>
            <p:custDataLst>
              <p:tags r:id="rId4"/>
            </p:custDataLst>
          </p:nvPr>
        </p:nvSpPr>
        <p:spPr>
          <a:xfrm flipH="1">
            <a:off x="8537172" y="2015637"/>
            <a:ext cx="1318014" cy="24820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8" name="矩形 27"/>
          <p:cNvSpPr/>
          <p:nvPr>
            <p:custDataLst>
              <p:tags r:id="rId5"/>
            </p:custDataLst>
          </p:nvPr>
        </p:nvSpPr>
        <p:spPr>
          <a:xfrm>
            <a:off x="2409922" y="2856086"/>
            <a:ext cx="7369083" cy="647949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个性化定制：根据不同肤质和需求，提供个性化的美容套餐，满足不同消费者的需求。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0" name="任意多边形 29"/>
          <p:cNvSpPr/>
          <p:nvPr>
            <p:custDataLst>
              <p:tags r:id="rId6"/>
            </p:custDataLst>
          </p:nvPr>
        </p:nvSpPr>
        <p:spPr>
          <a:xfrm flipV="1">
            <a:off x="2331283" y="2774990"/>
            <a:ext cx="1318014" cy="24820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2" name="任意多边形 30"/>
          <p:cNvSpPr/>
          <p:nvPr>
            <p:custDataLst>
              <p:tags r:id="rId7"/>
            </p:custDataLst>
          </p:nvPr>
        </p:nvSpPr>
        <p:spPr>
          <a:xfrm flipH="1">
            <a:off x="8537172" y="3337747"/>
            <a:ext cx="1318014" cy="24820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4" name="矩形 5"/>
          <p:cNvSpPr/>
          <p:nvPr>
            <p:custDataLst>
              <p:tags r:id="rId8"/>
            </p:custDataLst>
          </p:nvPr>
        </p:nvSpPr>
        <p:spPr>
          <a:xfrm>
            <a:off x="2409922" y="4178196"/>
            <a:ext cx="7369083" cy="647949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便捷性：提供多种购买渠道和灵活的配送方式，方便消费者随时随地购买和使用。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6" name="任意多边形 7"/>
          <p:cNvSpPr/>
          <p:nvPr>
            <p:custDataLst>
              <p:tags r:id="rId9"/>
            </p:custDataLst>
          </p:nvPr>
        </p:nvSpPr>
        <p:spPr>
          <a:xfrm flipV="1">
            <a:off x="2331283" y="4097100"/>
            <a:ext cx="1318014" cy="24820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8" name="任意多边形 8"/>
          <p:cNvSpPr/>
          <p:nvPr>
            <p:custDataLst>
              <p:tags r:id="rId10"/>
            </p:custDataLst>
          </p:nvPr>
        </p:nvSpPr>
        <p:spPr>
          <a:xfrm flipH="1">
            <a:off x="8537172" y="4659857"/>
            <a:ext cx="1318014" cy="24820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0" name="矩形 10"/>
          <p:cNvSpPr/>
          <p:nvPr>
            <p:custDataLst>
              <p:tags r:id="rId11"/>
            </p:custDataLst>
          </p:nvPr>
        </p:nvSpPr>
        <p:spPr>
          <a:xfrm>
            <a:off x="2409922" y="5500306"/>
            <a:ext cx="7369083" cy="647949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专业指导：提供专业的美容顾问和售后服务，为消费者提供专业的美容建议和解决方案。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2" name="任意多边形 12"/>
          <p:cNvSpPr/>
          <p:nvPr>
            <p:custDataLst>
              <p:tags r:id="rId12"/>
            </p:custDataLst>
          </p:nvPr>
        </p:nvSpPr>
        <p:spPr>
          <a:xfrm flipV="1">
            <a:off x="2331283" y="5419210"/>
            <a:ext cx="1318014" cy="24820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4" name="任意多边形 13"/>
          <p:cNvSpPr/>
          <p:nvPr>
            <p:custDataLst>
              <p:tags r:id="rId13"/>
            </p:custDataLst>
          </p:nvPr>
        </p:nvSpPr>
        <p:spPr>
          <a:xfrm flipH="1">
            <a:off x="8537172" y="5981966"/>
            <a:ext cx="1318014" cy="24820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408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与其他品牌产品的差异化</a:t>
            </a:r>
            <a:endParaRPr lang="zh-CN" altLang="en-US"/>
          </a:p>
        </p:txBody>
      </p:sp>
      <p:sp>
        <p:nvSpPr>
          <p:cNvPr id="1049410" name="圆角矩形 3"/>
          <p:cNvSpPr/>
          <p:nvPr>
            <p:custDataLst>
              <p:tags r:id="rId2"/>
            </p:custDataLst>
          </p:nvPr>
        </p:nvSpPr>
        <p:spPr>
          <a:xfrm rot="16200000">
            <a:off x="5608955" y="-3539652"/>
            <a:ext cx="966322" cy="1096675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2" name="圆角矩形 4"/>
          <p:cNvSpPr/>
          <p:nvPr>
            <p:custDataLst>
              <p:tags r:id="rId3"/>
            </p:custDataLst>
          </p:nvPr>
        </p:nvSpPr>
        <p:spPr>
          <a:xfrm rot="16200000">
            <a:off x="198411" y="1870892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414" name="圆角矩形 5"/>
          <p:cNvSpPr/>
          <p:nvPr>
            <p:custDataLst>
              <p:tags r:id="rId4"/>
            </p:custDataLst>
          </p:nvPr>
        </p:nvSpPr>
        <p:spPr>
          <a:xfrm rot="16200000">
            <a:off x="5610230" y="-2266546"/>
            <a:ext cx="966322" cy="1096755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6" name="圆角矩形 6"/>
          <p:cNvSpPr/>
          <p:nvPr>
            <p:custDataLst>
              <p:tags r:id="rId5"/>
            </p:custDataLst>
          </p:nvPr>
        </p:nvSpPr>
        <p:spPr>
          <a:xfrm rot="16200000">
            <a:off x="199686" y="3144636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18" name="圆角矩形 9"/>
          <p:cNvSpPr/>
          <p:nvPr>
            <p:custDataLst>
              <p:tags r:id="rId6"/>
            </p:custDataLst>
          </p:nvPr>
        </p:nvSpPr>
        <p:spPr>
          <a:xfrm rot="16200000">
            <a:off x="5608955" y="-1017664"/>
            <a:ext cx="966322" cy="1096675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0" name="圆角矩形 10"/>
          <p:cNvSpPr/>
          <p:nvPr>
            <p:custDataLst>
              <p:tags r:id="rId7"/>
            </p:custDataLst>
          </p:nvPr>
        </p:nvSpPr>
        <p:spPr>
          <a:xfrm rot="16200000">
            <a:off x="198411" y="4392880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422" name="圆角矩形 11"/>
          <p:cNvSpPr/>
          <p:nvPr>
            <p:custDataLst>
              <p:tags r:id="rId8"/>
            </p:custDataLst>
          </p:nvPr>
        </p:nvSpPr>
        <p:spPr>
          <a:xfrm rot="16200000">
            <a:off x="5610230" y="254805"/>
            <a:ext cx="966322" cy="1096755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4" name="圆角矩形 12"/>
          <p:cNvSpPr/>
          <p:nvPr>
            <p:custDataLst>
              <p:tags r:id="rId9"/>
            </p:custDataLst>
          </p:nvPr>
        </p:nvSpPr>
        <p:spPr>
          <a:xfrm rot="16200000">
            <a:off x="199686" y="5665986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26" name="文本框 7"/>
          <p:cNvSpPr txBox="1"/>
          <p:nvPr>
            <p:custDataLst>
              <p:tags r:id="rId10"/>
            </p:custDataLst>
          </p:nvPr>
        </p:nvSpPr>
        <p:spPr>
          <a:xfrm>
            <a:off x="1069249" y="3982323"/>
            <a:ext cx="10506261" cy="96632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结合高科技仪器，提升美容效果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428" name="文本框 8"/>
          <p:cNvSpPr txBox="1"/>
          <p:nvPr>
            <p:custDataLst>
              <p:tags r:id="rId11"/>
            </p:custDataLst>
          </p:nvPr>
        </p:nvSpPr>
        <p:spPr>
          <a:xfrm>
            <a:off x="1069249" y="5256068"/>
            <a:ext cx="10506261" cy="96552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专业的美容师团队，提供个性化的服务方案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430" name="文本框 13"/>
          <p:cNvSpPr txBox="1"/>
          <p:nvPr>
            <p:custDataLst>
              <p:tags r:id="rId12"/>
            </p:custDataLst>
          </p:nvPr>
        </p:nvSpPr>
        <p:spPr>
          <a:xfrm>
            <a:off x="1069249" y="1460335"/>
            <a:ext cx="10506261" cy="96632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维格尔美容套餐采用纯天然成分，不含任何化学添加剂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432" name="文本框 14"/>
          <p:cNvSpPr txBox="1"/>
          <p:nvPr>
            <p:custDataLst>
              <p:tags r:id="rId13"/>
            </p:custDataLst>
          </p:nvPr>
        </p:nvSpPr>
        <p:spPr>
          <a:xfrm>
            <a:off x="1069249" y="2735355"/>
            <a:ext cx="10506261" cy="96552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针对不同肤质和需求，提供多种选择和搭配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466" name="标题 1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1336040" y="1631315"/>
            <a:ext cx="5967095" cy="3479165"/>
          </a:xfrm>
        </p:spPr>
        <p:txBody>
          <a:bodyPr/>
          <a:lstStyle/>
          <a:p>
            <a:r>
              <a:rPr lang="zh-CN" altLang="en-US"/>
              <a:t>营销策略</a:t>
            </a:r>
            <a:endParaRPr lang="zh-CN" altLang="en-US"/>
          </a:p>
        </p:txBody>
      </p:sp>
      <p:sp>
        <p:nvSpPr>
          <p:cNvPr id="1049468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>
          <a:xfrm>
            <a:off x="6690995" y="1631315"/>
            <a:ext cx="3646805" cy="3479165"/>
          </a:xfrm>
        </p:spPr>
        <p:txBody>
          <a:bodyPr/>
          <a:lstStyle/>
          <a:p>
            <a:r>
              <a:rPr lang="zh-CN" altLang="en-US"/>
              <a:t>04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/>
        <p:cNvGrpSpPr/>
        <p:nvPr/>
      </p:nvGrpSpPr>
      <p:grpSpPr>
        <a:xfrm>
          <a:off x="0" y="0"/>
          <a:ext cx="0" cy="0"/>
        </a:xfrm>
      </p:grpSpPr>
      <p:sp>
        <p:nvSpPr>
          <p:cNvPr id="1049530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线上营销策略</a:t>
            </a:r>
            <a:endParaRPr lang="zh-CN" altLang="en-US"/>
          </a:p>
        </p:txBody>
      </p:sp>
      <p:sp>
        <p:nvSpPr>
          <p:cNvPr id="1049532" name="圆角矩形 3"/>
          <p:cNvSpPr/>
          <p:nvPr>
            <p:custDataLst>
              <p:tags r:id="rId2"/>
            </p:custDataLst>
          </p:nvPr>
        </p:nvSpPr>
        <p:spPr>
          <a:xfrm>
            <a:off x="804488" y="1463093"/>
            <a:ext cx="4813812" cy="1522924"/>
          </a:xfrm>
          <a:prstGeom prst="roundRect">
            <a:avLst>
              <a:gd name="adj" fmla="val 7078"/>
            </a:avLst>
          </a:prstGeom>
          <a:gradFill>
            <a:gsLst>
              <a:gs pos="0">
                <a:schemeClr val="bg1"/>
              </a:gs>
              <a:gs pos="80000">
                <a:schemeClr val="accent1">
                  <a:lumMod val="20000"/>
                  <a:lumOff val="80000"/>
                  <a:alpha val="34000"/>
                </a:schemeClr>
              </a:gs>
            </a:gsLst>
            <a:lin ang="10800000" scaled="0"/>
          </a:gradFill>
          <a:ln w="25400"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34" name="正文"/>
          <p:cNvSpPr txBox="1"/>
          <p:nvPr>
            <p:custDataLst>
              <p:tags r:id="rId3"/>
            </p:custDataLst>
          </p:nvPr>
        </p:nvSpPr>
        <p:spPr>
          <a:xfrm>
            <a:off x="1248225" y="1984912"/>
            <a:ext cx="4375788" cy="937624"/>
          </a:xfrm>
          <a:prstGeom prst="rect">
            <a:avLst/>
          </a:prstGeom>
          <a:noFill/>
          <a:ln>
            <a:noFill/>
          </a:ln>
        </p:spPr>
        <p:txBody>
          <a:bodyPr wrap="square" lIns="90000" tIns="46800" rIns="90000" bIns="46800" rtlCol="0" anchor="t" anchorCtr="0">
            <a:normAutofit fontScale="9375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社交媒体营销：利用微博、微信、抖音等社交媒体平台进行产品推广和品牌宣传</a:t>
            </a:r>
            <a:endParaRPr lang="zh-CN" altLang="en-US" sz="1600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536" name="标题"/>
          <p:cNvSpPr txBox="1"/>
          <p:nvPr>
            <p:custDataLst>
              <p:tags r:id="rId4"/>
            </p:custDataLst>
          </p:nvPr>
        </p:nvSpPr>
        <p:spPr>
          <a:xfrm>
            <a:off x="1248225" y="1584978"/>
            <a:ext cx="3576555" cy="452624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b="1" spc="300">
                <a:solidFill>
                  <a:schemeClr val="accent1"/>
                </a:solidFill>
                <a:latin typeface="+mj-ea"/>
                <a:ea typeface="+mj-ea"/>
              </a:rPr>
              <a:t>添加标题</a:t>
            </a:r>
            <a:endParaRPr lang="zh-CN" altLang="en-US" sz="2000" b="1" spc="300">
              <a:solidFill>
                <a:schemeClr val="accent1"/>
              </a:solidFill>
              <a:latin typeface="+mj-ea"/>
              <a:ea typeface="+mj-ea"/>
            </a:endParaRPr>
          </a:p>
        </p:txBody>
      </p:sp>
      <p:sp>
        <p:nvSpPr>
          <p:cNvPr id="1049538" name="任意多边形: 形状 23"/>
          <p:cNvSpPr>
            <a:spLocks noChangeAspect="1"/>
          </p:cNvSpPr>
          <p:nvPr>
            <p:custDataLst>
              <p:tags r:id="rId5"/>
            </p:custDataLst>
          </p:nvPr>
        </p:nvSpPr>
        <p:spPr>
          <a:xfrm rot="5400000" flipV="1">
            <a:off x="412172" y="1874454"/>
            <a:ext cx="794155" cy="401839"/>
          </a:xfrm>
          <a:custGeom>
            <a:gdLst>
              <a:gd name="connsiteX0" fmla="*/ 113342 w 2706312"/>
              <a:gd name="connsiteY0" fmla="*/ 3177308 h 3177308"/>
              <a:gd name="connsiteX1" fmla="*/ 348842 w 2706312"/>
              <a:gd name="connsiteY1" fmla="*/ 3177308 h 3177308"/>
              <a:gd name="connsiteX2" fmla="*/ 348855 w 2706312"/>
              <a:gd name="connsiteY2" fmla="*/ 3177305 h 3177308"/>
              <a:gd name="connsiteX3" fmla="*/ 1172090 w 2706312"/>
              <a:gd name="connsiteY3" fmla="*/ 3177305 h 3177308"/>
              <a:gd name="connsiteX4" fmla="*/ 1172111 w 2706312"/>
              <a:gd name="connsiteY4" fmla="*/ 3177308 h 3177308"/>
              <a:gd name="connsiteX5" fmla="*/ 1407610 w 2706312"/>
              <a:gd name="connsiteY5" fmla="*/ 3177308 h 3177308"/>
              <a:gd name="connsiteX6" fmla="*/ 1497188 w 2706312"/>
              <a:gd name="connsiteY6" fmla="*/ 3133283 h 3177308"/>
              <a:gd name="connsiteX7" fmla="*/ 1765420 w 2706312"/>
              <a:gd name="connsiteY7" fmla="*/ 2785650 h 3177308"/>
              <a:gd name="connsiteX8" fmla="*/ 1766217 w 2706312"/>
              <a:gd name="connsiteY8" fmla="*/ 2784239 h 3177308"/>
              <a:gd name="connsiteX9" fmla="*/ 2422849 w 2706312"/>
              <a:gd name="connsiteY9" fmla="*/ 1974725 h 3177308"/>
              <a:gd name="connsiteX10" fmla="*/ 2424671 w 2706312"/>
              <a:gd name="connsiteY10" fmla="*/ 1973732 h 3177308"/>
              <a:gd name="connsiteX11" fmla="*/ 2688392 w 2706312"/>
              <a:gd name="connsiteY11" fmla="*/ 1658191 h 3177308"/>
              <a:gd name="connsiteX12" fmla="*/ 2706312 w 2706312"/>
              <a:gd name="connsiteY12" fmla="*/ 1593950 h 3177308"/>
              <a:gd name="connsiteX13" fmla="*/ 2705655 w 2706312"/>
              <a:gd name="connsiteY13" fmla="*/ 1588654 h 3177308"/>
              <a:gd name="connsiteX14" fmla="*/ 2706312 w 2706312"/>
              <a:gd name="connsiteY14" fmla="*/ 1583358 h 3177308"/>
              <a:gd name="connsiteX15" fmla="*/ 2688392 w 2706312"/>
              <a:gd name="connsiteY15" fmla="*/ 1519117 h 3177308"/>
              <a:gd name="connsiteX16" fmla="*/ 2424671 w 2706312"/>
              <a:gd name="connsiteY16" fmla="*/ 1203576 h 3177308"/>
              <a:gd name="connsiteX17" fmla="*/ 2422849 w 2706312"/>
              <a:gd name="connsiteY17" fmla="*/ 1202583 h 3177308"/>
              <a:gd name="connsiteX18" fmla="*/ 1766217 w 2706312"/>
              <a:gd name="connsiteY18" fmla="*/ 393069 h 3177308"/>
              <a:gd name="connsiteX19" fmla="*/ 1765420 w 2706312"/>
              <a:gd name="connsiteY19" fmla="*/ 391658 h 3177308"/>
              <a:gd name="connsiteX20" fmla="*/ 1497188 w 2706312"/>
              <a:gd name="connsiteY20" fmla="*/ 44025 h 3177308"/>
              <a:gd name="connsiteX21" fmla="*/ 1407610 w 2706312"/>
              <a:gd name="connsiteY21" fmla="*/ 0 h 3177308"/>
              <a:gd name="connsiteX22" fmla="*/ 1172111 w 2706312"/>
              <a:gd name="connsiteY22" fmla="*/ 0 h 3177308"/>
              <a:gd name="connsiteX23" fmla="*/ 1172090 w 2706312"/>
              <a:gd name="connsiteY23" fmla="*/ 3 h 3177308"/>
              <a:gd name="connsiteX24" fmla="*/ 348855 w 2706312"/>
              <a:gd name="connsiteY24" fmla="*/ 3 h 3177308"/>
              <a:gd name="connsiteX25" fmla="*/ 348842 w 2706312"/>
              <a:gd name="connsiteY25" fmla="*/ 0 h 3177308"/>
              <a:gd name="connsiteX26" fmla="*/ 113342 w 2706312"/>
              <a:gd name="connsiteY26" fmla="*/ 0 h 3177308"/>
              <a:gd name="connsiteX27" fmla="*/ 113321 w 2706312"/>
              <a:gd name="connsiteY27" fmla="*/ 3 h 3177308"/>
              <a:gd name="connsiteX28" fmla="*/ 112463 w 2706312"/>
              <a:gd name="connsiteY28" fmla="*/ 3 h 3177308"/>
              <a:gd name="connsiteX29" fmla="*/ 112477 w 2706312"/>
              <a:gd name="connsiteY29" fmla="*/ 125 h 3177308"/>
              <a:gd name="connsiteX30" fmla="*/ 80173 w 2706312"/>
              <a:gd name="connsiteY30" fmla="*/ 4782 h 3177308"/>
              <a:gd name="connsiteX31" fmla="*/ 23765 w 2706312"/>
              <a:gd name="connsiteY31" fmla="*/ 182260 h 3177308"/>
              <a:gd name="connsiteX32" fmla="*/ 291997 w 2706312"/>
              <a:gd name="connsiteY32" fmla="*/ 529893 h 3177308"/>
              <a:gd name="connsiteX33" fmla="*/ 300578 w 2706312"/>
              <a:gd name="connsiteY33" fmla="*/ 536908 h 3177308"/>
              <a:gd name="connsiteX34" fmla="*/ 1151328 w 2706312"/>
              <a:gd name="connsiteY34" fmla="*/ 1583356 h 3177308"/>
              <a:gd name="connsiteX35" fmla="*/ 1151324 w 2706312"/>
              <a:gd name="connsiteY35" fmla="*/ 1583356 h 3177308"/>
              <a:gd name="connsiteX36" fmla="*/ 1147017 w 2706312"/>
              <a:gd name="connsiteY36" fmla="*/ 1588654 h 3177308"/>
              <a:gd name="connsiteX37" fmla="*/ 1151324 w 2706312"/>
              <a:gd name="connsiteY37" fmla="*/ 1593952 h 3177308"/>
              <a:gd name="connsiteX38" fmla="*/ 1151328 w 2706312"/>
              <a:gd name="connsiteY38" fmla="*/ 1593952 h 3177308"/>
              <a:gd name="connsiteX39" fmla="*/ 300578 w 2706312"/>
              <a:gd name="connsiteY39" fmla="*/ 2640400 h 3177308"/>
              <a:gd name="connsiteX40" fmla="*/ 291997 w 2706312"/>
              <a:gd name="connsiteY40" fmla="*/ 2647415 h 3177308"/>
              <a:gd name="connsiteX41" fmla="*/ 23765 w 2706312"/>
              <a:gd name="connsiteY41" fmla="*/ 2995048 h 3177308"/>
              <a:gd name="connsiteX42" fmla="*/ 80173 w 2706312"/>
              <a:gd name="connsiteY42" fmla="*/ 3172526 h 3177308"/>
              <a:gd name="connsiteX43" fmla="*/ 112477 w 2706312"/>
              <a:gd name="connsiteY43" fmla="*/ 3177183 h 3177308"/>
              <a:gd name="connsiteX44" fmla="*/ 112463 w 2706312"/>
              <a:gd name="connsiteY44" fmla="*/ 3177305 h 3177308"/>
              <a:gd name="connsiteX45" fmla="*/ 113321 w 2706312"/>
              <a:gd name="connsiteY45" fmla="*/ 3177305 h 31773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</a:cxnLst>
            <a:rect l="l" t="t" r="r" b="b"/>
            <a:pathLst>
              <a:path w="1251" h="633">
                <a:moveTo>
                  <a:pt x="19" y="633"/>
                </a:moveTo>
                <a:lnTo>
                  <a:pt x="57" y="633"/>
                </a:lnTo>
                <a:lnTo>
                  <a:pt x="57" y="633"/>
                </a:lnTo>
                <a:lnTo>
                  <a:pt x="192" y="633"/>
                </a:lnTo>
                <a:lnTo>
                  <a:pt x="192" y="633"/>
                </a:lnTo>
                <a:lnTo>
                  <a:pt x="231" y="633"/>
                </a:lnTo>
                <a:cubicBezTo>
                  <a:pt x="236" y="633"/>
                  <a:pt x="242" y="630"/>
                  <a:pt x="245" y="624"/>
                </a:cubicBezTo>
                <a:lnTo>
                  <a:pt x="289" y="555"/>
                </a:lnTo>
                <a:lnTo>
                  <a:pt x="289" y="555"/>
                </a:lnTo>
                <a:lnTo>
                  <a:pt x="397" y="393"/>
                </a:lnTo>
                <a:lnTo>
                  <a:pt x="397" y="393"/>
                </a:lnTo>
                <a:lnTo>
                  <a:pt x="440" y="330"/>
                </a:lnTo>
                <a:cubicBezTo>
                  <a:pt x="442" y="328"/>
                  <a:pt x="443" y="323"/>
                  <a:pt x="443" y="318"/>
                </a:cubicBezTo>
                <a:lnTo>
                  <a:pt x="443" y="317"/>
                </a:lnTo>
                <a:lnTo>
                  <a:pt x="443" y="316"/>
                </a:lnTo>
                <a:cubicBezTo>
                  <a:pt x="443" y="311"/>
                  <a:pt x="442" y="306"/>
                  <a:pt x="440" y="303"/>
                </a:cubicBezTo>
                <a:lnTo>
                  <a:pt x="397" y="240"/>
                </a:lnTo>
                <a:lnTo>
                  <a:pt x="397" y="240"/>
                </a:lnTo>
                <a:lnTo>
                  <a:pt x="289" y="78"/>
                </a:lnTo>
                <a:lnTo>
                  <a:pt x="289" y="78"/>
                </a:lnTo>
                <a:lnTo>
                  <a:pt x="245" y="9"/>
                </a:lnTo>
                <a:cubicBezTo>
                  <a:pt x="242" y="3"/>
                  <a:pt x="236" y="0"/>
                  <a:pt x="231" y="0"/>
                </a:cubicBezTo>
                <a:lnTo>
                  <a:pt x="192" y="0"/>
                </a:lnTo>
                <a:lnTo>
                  <a:pt x="192" y="0"/>
                </a:lnTo>
                <a:lnTo>
                  <a:pt x="57" y="0"/>
                </a:lnTo>
                <a:lnTo>
                  <a:pt x="57" y="0"/>
                </a:lnTo>
                <a:lnTo>
                  <a:pt x="19" y="0"/>
                </a:lnTo>
                <a:lnTo>
                  <a:pt x="19" y="0"/>
                </a:lnTo>
                <a:lnTo>
                  <a:pt x="18" y="0"/>
                </a:lnTo>
                <a:lnTo>
                  <a:pt x="18" y="0"/>
                </a:lnTo>
                <a:lnTo>
                  <a:pt x="13" y="1"/>
                </a:lnTo>
                <a:cubicBezTo>
                  <a:pt x="1" y="5"/>
                  <a:pt x="-4" y="23"/>
                  <a:pt x="4" y="36"/>
                </a:cubicBezTo>
                <a:lnTo>
                  <a:pt x="48" y="106"/>
                </a:lnTo>
                <a:lnTo>
                  <a:pt x="49" y="107"/>
                </a:lnTo>
                <a:lnTo>
                  <a:pt x="189" y="316"/>
                </a:lnTo>
                <a:lnTo>
                  <a:pt x="189" y="316"/>
                </a:lnTo>
                <a:lnTo>
                  <a:pt x="188" y="317"/>
                </a:lnTo>
                <a:lnTo>
                  <a:pt x="189" y="318"/>
                </a:lnTo>
                <a:lnTo>
                  <a:pt x="189" y="318"/>
                </a:lnTo>
                <a:lnTo>
                  <a:pt x="49" y="526"/>
                </a:lnTo>
                <a:lnTo>
                  <a:pt x="48" y="528"/>
                </a:lnTo>
                <a:lnTo>
                  <a:pt x="4" y="597"/>
                </a:lnTo>
                <a:cubicBezTo>
                  <a:pt x="-4" y="610"/>
                  <a:pt x="1" y="628"/>
                  <a:pt x="13" y="632"/>
                </a:cubicBezTo>
                <a:lnTo>
                  <a:pt x="18" y="633"/>
                </a:lnTo>
                <a:lnTo>
                  <a:pt x="18" y="633"/>
                </a:lnTo>
                <a:lnTo>
                  <a:pt x="19" y="633"/>
                </a:lnTo>
                <a:lnTo>
                  <a:pt x="19" y="633"/>
                </a:lnTo>
                <a:close/>
                <a:moveTo>
                  <a:pt x="423" y="633"/>
                </a:moveTo>
                <a:lnTo>
                  <a:pt x="461" y="633"/>
                </a:lnTo>
                <a:lnTo>
                  <a:pt x="461" y="633"/>
                </a:lnTo>
                <a:lnTo>
                  <a:pt x="596" y="633"/>
                </a:lnTo>
                <a:lnTo>
                  <a:pt x="596" y="633"/>
                </a:lnTo>
                <a:lnTo>
                  <a:pt x="635" y="633"/>
                </a:lnTo>
                <a:cubicBezTo>
                  <a:pt x="640" y="633"/>
                  <a:pt x="646" y="630"/>
                  <a:pt x="649" y="624"/>
                </a:cubicBezTo>
                <a:lnTo>
                  <a:pt x="693" y="555"/>
                </a:lnTo>
                <a:lnTo>
                  <a:pt x="693" y="555"/>
                </a:lnTo>
                <a:lnTo>
                  <a:pt x="801" y="393"/>
                </a:lnTo>
                <a:lnTo>
                  <a:pt x="801" y="393"/>
                </a:lnTo>
                <a:lnTo>
                  <a:pt x="845" y="330"/>
                </a:lnTo>
                <a:cubicBezTo>
                  <a:pt x="847" y="328"/>
                  <a:pt x="847" y="323"/>
                  <a:pt x="847" y="318"/>
                </a:cubicBezTo>
                <a:lnTo>
                  <a:pt x="847" y="317"/>
                </a:lnTo>
                <a:lnTo>
                  <a:pt x="847" y="316"/>
                </a:lnTo>
                <a:cubicBezTo>
                  <a:pt x="847" y="311"/>
                  <a:pt x="847" y="306"/>
                  <a:pt x="845" y="303"/>
                </a:cubicBezTo>
                <a:lnTo>
                  <a:pt x="801" y="240"/>
                </a:lnTo>
                <a:lnTo>
                  <a:pt x="801" y="240"/>
                </a:lnTo>
                <a:lnTo>
                  <a:pt x="693" y="78"/>
                </a:lnTo>
                <a:lnTo>
                  <a:pt x="693" y="78"/>
                </a:lnTo>
                <a:lnTo>
                  <a:pt x="649" y="9"/>
                </a:lnTo>
                <a:cubicBezTo>
                  <a:pt x="646" y="3"/>
                  <a:pt x="640" y="0"/>
                  <a:pt x="635" y="0"/>
                </a:cubicBezTo>
                <a:lnTo>
                  <a:pt x="596" y="0"/>
                </a:lnTo>
                <a:lnTo>
                  <a:pt x="596" y="0"/>
                </a:lnTo>
                <a:lnTo>
                  <a:pt x="461" y="0"/>
                </a:lnTo>
                <a:lnTo>
                  <a:pt x="461" y="0"/>
                </a:lnTo>
                <a:lnTo>
                  <a:pt x="423" y="0"/>
                </a:lnTo>
                <a:lnTo>
                  <a:pt x="423" y="0"/>
                </a:lnTo>
                <a:lnTo>
                  <a:pt x="422" y="0"/>
                </a:lnTo>
                <a:lnTo>
                  <a:pt x="422" y="0"/>
                </a:lnTo>
                <a:lnTo>
                  <a:pt x="417" y="1"/>
                </a:lnTo>
                <a:cubicBezTo>
                  <a:pt x="405" y="5"/>
                  <a:pt x="400" y="23"/>
                  <a:pt x="408" y="36"/>
                </a:cubicBezTo>
                <a:lnTo>
                  <a:pt x="452" y="106"/>
                </a:lnTo>
                <a:lnTo>
                  <a:pt x="453" y="107"/>
                </a:lnTo>
                <a:lnTo>
                  <a:pt x="593" y="316"/>
                </a:lnTo>
                <a:lnTo>
                  <a:pt x="593" y="316"/>
                </a:lnTo>
                <a:lnTo>
                  <a:pt x="592" y="317"/>
                </a:lnTo>
                <a:lnTo>
                  <a:pt x="593" y="318"/>
                </a:lnTo>
                <a:lnTo>
                  <a:pt x="593" y="318"/>
                </a:lnTo>
                <a:lnTo>
                  <a:pt x="453" y="526"/>
                </a:lnTo>
                <a:lnTo>
                  <a:pt x="452" y="527"/>
                </a:lnTo>
                <a:lnTo>
                  <a:pt x="408" y="597"/>
                </a:lnTo>
                <a:cubicBezTo>
                  <a:pt x="400" y="610"/>
                  <a:pt x="405" y="628"/>
                  <a:pt x="417" y="632"/>
                </a:cubicBezTo>
                <a:lnTo>
                  <a:pt x="422" y="633"/>
                </a:lnTo>
                <a:lnTo>
                  <a:pt x="422" y="633"/>
                </a:lnTo>
                <a:lnTo>
                  <a:pt x="423" y="633"/>
                </a:lnTo>
                <a:lnTo>
                  <a:pt x="423" y="633"/>
                </a:lnTo>
                <a:close/>
                <a:moveTo>
                  <a:pt x="827" y="633"/>
                </a:moveTo>
                <a:lnTo>
                  <a:pt x="865" y="633"/>
                </a:lnTo>
                <a:lnTo>
                  <a:pt x="865" y="633"/>
                </a:lnTo>
                <a:lnTo>
                  <a:pt x="1000" y="633"/>
                </a:lnTo>
                <a:lnTo>
                  <a:pt x="1000" y="633"/>
                </a:lnTo>
                <a:lnTo>
                  <a:pt x="1039" y="633"/>
                </a:lnTo>
                <a:cubicBezTo>
                  <a:pt x="1044" y="633"/>
                  <a:pt x="1050" y="630"/>
                  <a:pt x="1053" y="624"/>
                </a:cubicBezTo>
                <a:lnTo>
                  <a:pt x="1097" y="555"/>
                </a:lnTo>
                <a:lnTo>
                  <a:pt x="1097" y="555"/>
                </a:lnTo>
                <a:lnTo>
                  <a:pt x="1205" y="393"/>
                </a:lnTo>
                <a:lnTo>
                  <a:pt x="1205" y="393"/>
                </a:lnTo>
                <a:lnTo>
                  <a:pt x="1249" y="330"/>
                </a:lnTo>
                <a:cubicBezTo>
                  <a:pt x="1251" y="328"/>
                  <a:pt x="1251" y="323"/>
                  <a:pt x="1251" y="318"/>
                </a:cubicBezTo>
                <a:lnTo>
                  <a:pt x="1251" y="317"/>
                </a:lnTo>
                <a:lnTo>
                  <a:pt x="1251" y="316"/>
                </a:lnTo>
                <a:cubicBezTo>
                  <a:pt x="1251" y="311"/>
                  <a:pt x="1251" y="306"/>
                  <a:pt x="1249" y="303"/>
                </a:cubicBezTo>
                <a:lnTo>
                  <a:pt x="1205" y="240"/>
                </a:lnTo>
                <a:lnTo>
                  <a:pt x="1205" y="240"/>
                </a:lnTo>
                <a:lnTo>
                  <a:pt x="1097" y="78"/>
                </a:lnTo>
                <a:lnTo>
                  <a:pt x="1097" y="78"/>
                </a:lnTo>
                <a:lnTo>
                  <a:pt x="1053" y="9"/>
                </a:lnTo>
                <a:cubicBezTo>
                  <a:pt x="1050" y="3"/>
                  <a:pt x="1044" y="0"/>
                  <a:pt x="1039" y="0"/>
                </a:cubicBezTo>
                <a:lnTo>
                  <a:pt x="1000" y="0"/>
                </a:lnTo>
                <a:lnTo>
                  <a:pt x="1000" y="0"/>
                </a:lnTo>
                <a:lnTo>
                  <a:pt x="865" y="0"/>
                </a:lnTo>
                <a:lnTo>
                  <a:pt x="865" y="0"/>
                </a:lnTo>
                <a:lnTo>
                  <a:pt x="827" y="0"/>
                </a:lnTo>
                <a:lnTo>
                  <a:pt x="827" y="0"/>
                </a:lnTo>
                <a:lnTo>
                  <a:pt x="826" y="0"/>
                </a:lnTo>
                <a:lnTo>
                  <a:pt x="826" y="0"/>
                </a:lnTo>
                <a:lnTo>
                  <a:pt x="821" y="1"/>
                </a:lnTo>
                <a:cubicBezTo>
                  <a:pt x="809" y="5"/>
                  <a:pt x="804" y="23"/>
                  <a:pt x="812" y="36"/>
                </a:cubicBezTo>
                <a:lnTo>
                  <a:pt x="856" y="106"/>
                </a:lnTo>
                <a:lnTo>
                  <a:pt x="857" y="107"/>
                </a:lnTo>
                <a:lnTo>
                  <a:pt x="997" y="316"/>
                </a:lnTo>
                <a:lnTo>
                  <a:pt x="997" y="316"/>
                </a:lnTo>
                <a:lnTo>
                  <a:pt x="996" y="317"/>
                </a:lnTo>
                <a:lnTo>
                  <a:pt x="997" y="318"/>
                </a:lnTo>
                <a:lnTo>
                  <a:pt x="997" y="318"/>
                </a:lnTo>
                <a:lnTo>
                  <a:pt x="857" y="526"/>
                </a:lnTo>
                <a:lnTo>
                  <a:pt x="856" y="527"/>
                </a:lnTo>
                <a:lnTo>
                  <a:pt x="812" y="597"/>
                </a:lnTo>
                <a:cubicBezTo>
                  <a:pt x="804" y="610"/>
                  <a:pt x="809" y="628"/>
                  <a:pt x="821" y="632"/>
                </a:cubicBezTo>
                <a:lnTo>
                  <a:pt x="826" y="633"/>
                </a:lnTo>
                <a:lnTo>
                  <a:pt x="826" y="633"/>
                </a:lnTo>
                <a:lnTo>
                  <a:pt x="827" y="633"/>
                </a:lnTo>
                <a:lnTo>
                  <a:pt x="827" y="633"/>
                </a:lnTo>
                <a:close/>
              </a:path>
            </a:pathLst>
          </a:custGeom>
          <a:gradFill>
            <a:gsLst>
              <a:gs pos="0">
                <a:schemeClr val="accent1">
                  <a:lumMod val="60000"/>
                  <a:lumOff val="40000"/>
                  <a:alpha val="50000"/>
                </a:schemeClr>
              </a:gs>
              <a:gs pos="100000">
                <a:schemeClr val="accent1"/>
              </a:gs>
            </a:gsLst>
            <a:lin ang="0" scaled="0"/>
          </a:gradFill>
          <a:ln>
            <a:noFill/>
          </a:ln>
          <a:effectLst>
            <a:outerShdw blurRad="63500" dist="63500" dir="2700000" algn="tl" rotWithShape="0">
              <a:schemeClr val="accent1"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144145" tIns="71755" rIns="71755" bIns="36195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400" b="1">
              <a:latin typeface="+mj-ea"/>
              <a:ea typeface="+mj-ea"/>
            </a:endParaRPr>
          </a:p>
        </p:txBody>
      </p:sp>
      <p:sp>
        <p:nvSpPr>
          <p:cNvPr id="1049540" name="圆角矩形 7"/>
          <p:cNvSpPr/>
          <p:nvPr>
            <p:custDataLst>
              <p:tags r:id="rId6"/>
            </p:custDataLst>
          </p:nvPr>
        </p:nvSpPr>
        <p:spPr>
          <a:xfrm>
            <a:off x="804488" y="3079970"/>
            <a:ext cx="4813812" cy="1522924"/>
          </a:xfrm>
          <a:prstGeom prst="roundRect">
            <a:avLst>
              <a:gd name="adj" fmla="val 7078"/>
            </a:avLst>
          </a:prstGeom>
          <a:gradFill>
            <a:gsLst>
              <a:gs pos="0">
                <a:schemeClr val="bg1"/>
              </a:gs>
              <a:gs pos="80000">
                <a:schemeClr val="accent1">
                  <a:lumMod val="20000"/>
                  <a:lumOff val="80000"/>
                  <a:alpha val="34000"/>
                </a:schemeClr>
              </a:gs>
            </a:gsLst>
            <a:lin ang="10800000" scaled="0"/>
          </a:gradFill>
          <a:ln w="25400"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42" name="正文"/>
          <p:cNvSpPr txBox="1"/>
          <p:nvPr>
            <p:custDataLst>
              <p:tags r:id="rId7"/>
            </p:custDataLst>
          </p:nvPr>
        </p:nvSpPr>
        <p:spPr>
          <a:xfrm>
            <a:off x="1248225" y="3601789"/>
            <a:ext cx="4375788" cy="937624"/>
          </a:xfrm>
          <a:prstGeom prst="rect">
            <a:avLst/>
          </a:prstGeom>
          <a:noFill/>
          <a:ln>
            <a:noFill/>
          </a:ln>
        </p:spPr>
        <p:txBody>
          <a:bodyPr wrap="square" lIns="90000" tIns="46800" rIns="90000" bIns="46800" rtlCol="0" anchor="t" anchorCtr="0">
            <a:normAutofit fontScale="9375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搜索引擎优化：优化网站结构和内容，提高网站在搜索引擎中的排名，增加曝光率</a:t>
            </a:r>
            <a:endParaRPr lang="zh-CN" altLang="en-US" sz="1600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544" name="标题"/>
          <p:cNvSpPr txBox="1"/>
          <p:nvPr>
            <p:custDataLst>
              <p:tags r:id="rId8"/>
            </p:custDataLst>
          </p:nvPr>
        </p:nvSpPr>
        <p:spPr>
          <a:xfrm>
            <a:off x="1248225" y="3201855"/>
            <a:ext cx="3576555" cy="452624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b="1" spc="300">
                <a:solidFill>
                  <a:schemeClr val="accent1"/>
                </a:solidFill>
                <a:latin typeface="+mj-ea"/>
                <a:ea typeface="+mj-ea"/>
              </a:rPr>
              <a:t>添加标题</a:t>
            </a:r>
            <a:endParaRPr lang="zh-CN" altLang="en-US" sz="2000" b="1" spc="300">
              <a:solidFill>
                <a:schemeClr val="accent1"/>
              </a:solidFill>
              <a:latin typeface="+mj-ea"/>
              <a:ea typeface="+mj-ea"/>
            </a:endParaRPr>
          </a:p>
        </p:txBody>
      </p:sp>
      <p:sp>
        <p:nvSpPr>
          <p:cNvPr id="1049546" name="任意多边形: 形状 23"/>
          <p:cNvSpPr>
            <a:spLocks noChangeAspect="1"/>
          </p:cNvSpPr>
          <p:nvPr>
            <p:custDataLst>
              <p:tags r:id="rId9"/>
            </p:custDataLst>
          </p:nvPr>
        </p:nvSpPr>
        <p:spPr>
          <a:xfrm rot="5400000" flipV="1">
            <a:off x="412172" y="3491331"/>
            <a:ext cx="794155" cy="401839"/>
          </a:xfrm>
          <a:custGeom>
            <a:gdLst>
              <a:gd name="connsiteX0" fmla="*/ 113342 w 2706312"/>
              <a:gd name="connsiteY0" fmla="*/ 3177308 h 3177308"/>
              <a:gd name="connsiteX1" fmla="*/ 348842 w 2706312"/>
              <a:gd name="connsiteY1" fmla="*/ 3177308 h 3177308"/>
              <a:gd name="connsiteX2" fmla="*/ 348855 w 2706312"/>
              <a:gd name="connsiteY2" fmla="*/ 3177305 h 3177308"/>
              <a:gd name="connsiteX3" fmla="*/ 1172090 w 2706312"/>
              <a:gd name="connsiteY3" fmla="*/ 3177305 h 3177308"/>
              <a:gd name="connsiteX4" fmla="*/ 1172111 w 2706312"/>
              <a:gd name="connsiteY4" fmla="*/ 3177308 h 3177308"/>
              <a:gd name="connsiteX5" fmla="*/ 1407610 w 2706312"/>
              <a:gd name="connsiteY5" fmla="*/ 3177308 h 3177308"/>
              <a:gd name="connsiteX6" fmla="*/ 1497188 w 2706312"/>
              <a:gd name="connsiteY6" fmla="*/ 3133283 h 3177308"/>
              <a:gd name="connsiteX7" fmla="*/ 1765420 w 2706312"/>
              <a:gd name="connsiteY7" fmla="*/ 2785650 h 3177308"/>
              <a:gd name="connsiteX8" fmla="*/ 1766217 w 2706312"/>
              <a:gd name="connsiteY8" fmla="*/ 2784239 h 3177308"/>
              <a:gd name="connsiteX9" fmla="*/ 2422849 w 2706312"/>
              <a:gd name="connsiteY9" fmla="*/ 1974725 h 3177308"/>
              <a:gd name="connsiteX10" fmla="*/ 2424671 w 2706312"/>
              <a:gd name="connsiteY10" fmla="*/ 1973732 h 3177308"/>
              <a:gd name="connsiteX11" fmla="*/ 2688392 w 2706312"/>
              <a:gd name="connsiteY11" fmla="*/ 1658191 h 3177308"/>
              <a:gd name="connsiteX12" fmla="*/ 2706312 w 2706312"/>
              <a:gd name="connsiteY12" fmla="*/ 1593950 h 3177308"/>
              <a:gd name="connsiteX13" fmla="*/ 2705655 w 2706312"/>
              <a:gd name="connsiteY13" fmla="*/ 1588654 h 3177308"/>
              <a:gd name="connsiteX14" fmla="*/ 2706312 w 2706312"/>
              <a:gd name="connsiteY14" fmla="*/ 1583358 h 3177308"/>
              <a:gd name="connsiteX15" fmla="*/ 2688392 w 2706312"/>
              <a:gd name="connsiteY15" fmla="*/ 1519117 h 3177308"/>
              <a:gd name="connsiteX16" fmla="*/ 2424671 w 2706312"/>
              <a:gd name="connsiteY16" fmla="*/ 1203576 h 3177308"/>
              <a:gd name="connsiteX17" fmla="*/ 2422849 w 2706312"/>
              <a:gd name="connsiteY17" fmla="*/ 1202583 h 3177308"/>
              <a:gd name="connsiteX18" fmla="*/ 1766217 w 2706312"/>
              <a:gd name="connsiteY18" fmla="*/ 393069 h 3177308"/>
              <a:gd name="connsiteX19" fmla="*/ 1765420 w 2706312"/>
              <a:gd name="connsiteY19" fmla="*/ 391658 h 3177308"/>
              <a:gd name="connsiteX20" fmla="*/ 1497188 w 2706312"/>
              <a:gd name="connsiteY20" fmla="*/ 44025 h 3177308"/>
              <a:gd name="connsiteX21" fmla="*/ 1407610 w 2706312"/>
              <a:gd name="connsiteY21" fmla="*/ 0 h 3177308"/>
              <a:gd name="connsiteX22" fmla="*/ 1172111 w 2706312"/>
              <a:gd name="connsiteY22" fmla="*/ 0 h 3177308"/>
              <a:gd name="connsiteX23" fmla="*/ 1172090 w 2706312"/>
              <a:gd name="connsiteY23" fmla="*/ 3 h 3177308"/>
              <a:gd name="connsiteX24" fmla="*/ 348855 w 2706312"/>
              <a:gd name="connsiteY24" fmla="*/ 3 h 3177308"/>
              <a:gd name="connsiteX25" fmla="*/ 348842 w 2706312"/>
              <a:gd name="connsiteY25" fmla="*/ 0 h 3177308"/>
              <a:gd name="connsiteX26" fmla="*/ 113342 w 2706312"/>
              <a:gd name="connsiteY26" fmla="*/ 0 h 3177308"/>
              <a:gd name="connsiteX27" fmla="*/ 113321 w 2706312"/>
              <a:gd name="connsiteY27" fmla="*/ 3 h 3177308"/>
              <a:gd name="connsiteX28" fmla="*/ 112463 w 2706312"/>
              <a:gd name="connsiteY28" fmla="*/ 3 h 3177308"/>
              <a:gd name="connsiteX29" fmla="*/ 112477 w 2706312"/>
              <a:gd name="connsiteY29" fmla="*/ 125 h 3177308"/>
              <a:gd name="connsiteX30" fmla="*/ 80173 w 2706312"/>
              <a:gd name="connsiteY30" fmla="*/ 4782 h 3177308"/>
              <a:gd name="connsiteX31" fmla="*/ 23765 w 2706312"/>
              <a:gd name="connsiteY31" fmla="*/ 182260 h 3177308"/>
              <a:gd name="connsiteX32" fmla="*/ 291997 w 2706312"/>
              <a:gd name="connsiteY32" fmla="*/ 529893 h 3177308"/>
              <a:gd name="connsiteX33" fmla="*/ 300578 w 2706312"/>
              <a:gd name="connsiteY33" fmla="*/ 536908 h 3177308"/>
              <a:gd name="connsiteX34" fmla="*/ 1151328 w 2706312"/>
              <a:gd name="connsiteY34" fmla="*/ 1583356 h 3177308"/>
              <a:gd name="connsiteX35" fmla="*/ 1151324 w 2706312"/>
              <a:gd name="connsiteY35" fmla="*/ 1583356 h 3177308"/>
              <a:gd name="connsiteX36" fmla="*/ 1147017 w 2706312"/>
              <a:gd name="connsiteY36" fmla="*/ 1588654 h 3177308"/>
              <a:gd name="connsiteX37" fmla="*/ 1151324 w 2706312"/>
              <a:gd name="connsiteY37" fmla="*/ 1593952 h 3177308"/>
              <a:gd name="connsiteX38" fmla="*/ 1151328 w 2706312"/>
              <a:gd name="connsiteY38" fmla="*/ 1593952 h 3177308"/>
              <a:gd name="connsiteX39" fmla="*/ 300578 w 2706312"/>
              <a:gd name="connsiteY39" fmla="*/ 2640400 h 3177308"/>
              <a:gd name="connsiteX40" fmla="*/ 291997 w 2706312"/>
              <a:gd name="connsiteY40" fmla="*/ 2647415 h 3177308"/>
              <a:gd name="connsiteX41" fmla="*/ 23765 w 2706312"/>
              <a:gd name="connsiteY41" fmla="*/ 2995048 h 3177308"/>
              <a:gd name="connsiteX42" fmla="*/ 80173 w 2706312"/>
              <a:gd name="connsiteY42" fmla="*/ 3172526 h 3177308"/>
              <a:gd name="connsiteX43" fmla="*/ 112477 w 2706312"/>
              <a:gd name="connsiteY43" fmla="*/ 3177183 h 3177308"/>
              <a:gd name="connsiteX44" fmla="*/ 112463 w 2706312"/>
              <a:gd name="connsiteY44" fmla="*/ 3177305 h 3177308"/>
              <a:gd name="connsiteX45" fmla="*/ 113321 w 2706312"/>
              <a:gd name="connsiteY45" fmla="*/ 3177305 h 31773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</a:cxnLst>
            <a:rect l="l" t="t" r="r" b="b"/>
            <a:pathLst>
              <a:path w="1251" h="633">
                <a:moveTo>
                  <a:pt x="19" y="633"/>
                </a:moveTo>
                <a:lnTo>
                  <a:pt x="57" y="633"/>
                </a:lnTo>
                <a:lnTo>
                  <a:pt x="57" y="633"/>
                </a:lnTo>
                <a:lnTo>
                  <a:pt x="192" y="633"/>
                </a:lnTo>
                <a:lnTo>
                  <a:pt x="192" y="633"/>
                </a:lnTo>
                <a:lnTo>
                  <a:pt x="231" y="633"/>
                </a:lnTo>
                <a:cubicBezTo>
                  <a:pt x="236" y="633"/>
                  <a:pt x="242" y="630"/>
                  <a:pt x="245" y="624"/>
                </a:cubicBezTo>
                <a:lnTo>
                  <a:pt x="289" y="555"/>
                </a:lnTo>
                <a:lnTo>
                  <a:pt x="289" y="555"/>
                </a:lnTo>
                <a:lnTo>
                  <a:pt x="397" y="393"/>
                </a:lnTo>
                <a:lnTo>
                  <a:pt x="397" y="393"/>
                </a:lnTo>
                <a:lnTo>
                  <a:pt x="440" y="330"/>
                </a:lnTo>
                <a:cubicBezTo>
                  <a:pt x="442" y="328"/>
                  <a:pt x="443" y="323"/>
                  <a:pt x="443" y="318"/>
                </a:cubicBezTo>
                <a:lnTo>
                  <a:pt x="443" y="317"/>
                </a:lnTo>
                <a:lnTo>
                  <a:pt x="443" y="316"/>
                </a:lnTo>
                <a:cubicBezTo>
                  <a:pt x="443" y="311"/>
                  <a:pt x="442" y="306"/>
                  <a:pt x="440" y="303"/>
                </a:cubicBezTo>
                <a:lnTo>
                  <a:pt x="397" y="240"/>
                </a:lnTo>
                <a:lnTo>
                  <a:pt x="397" y="240"/>
                </a:lnTo>
                <a:lnTo>
                  <a:pt x="289" y="78"/>
                </a:lnTo>
                <a:lnTo>
                  <a:pt x="289" y="78"/>
                </a:lnTo>
                <a:lnTo>
                  <a:pt x="245" y="9"/>
                </a:lnTo>
                <a:cubicBezTo>
                  <a:pt x="242" y="3"/>
                  <a:pt x="236" y="0"/>
                  <a:pt x="231" y="0"/>
                </a:cubicBezTo>
                <a:lnTo>
                  <a:pt x="192" y="0"/>
                </a:lnTo>
                <a:lnTo>
                  <a:pt x="192" y="0"/>
                </a:lnTo>
                <a:lnTo>
                  <a:pt x="57" y="0"/>
                </a:lnTo>
                <a:lnTo>
                  <a:pt x="57" y="0"/>
                </a:lnTo>
                <a:lnTo>
                  <a:pt x="19" y="0"/>
                </a:lnTo>
                <a:lnTo>
                  <a:pt x="19" y="0"/>
                </a:lnTo>
                <a:lnTo>
                  <a:pt x="18" y="0"/>
                </a:lnTo>
                <a:lnTo>
                  <a:pt x="18" y="0"/>
                </a:lnTo>
                <a:lnTo>
                  <a:pt x="13" y="1"/>
                </a:lnTo>
                <a:cubicBezTo>
                  <a:pt x="1" y="5"/>
                  <a:pt x="-4" y="23"/>
                  <a:pt x="4" y="36"/>
                </a:cubicBezTo>
                <a:lnTo>
                  <a:pt x="48" y="106"/>
                </a:lnTo>
                <a:lnTo>
                  <a:pt x="49" y="107"/>
                </a:lnTo>
                <a:lnTo>
                  <a:pt x="189" y="316"/>
                </a:lnTo>
                <a:lnTo>
                  <a:pt x="189" y="316"/>
                </a:lnTo>
                <a:lnTo>
                  <a:pt x="188" y="317"/>
                </a:lnTo>
                <a:lnTo>
                  <a:pt x="189" y="318"/>
                </a:lnTo>
                <a:lnTo>
                  <a:pt x="189" y="318"/>
                </a:lnTo>
                <a:lnTo>
                  <a:pt x="49" y="526"/>
                </a:lnTo>
                <a:lnTo>
                  <a:pt x="48" y="528"/>
                </a:lnTo>
                <a:lnTo>
                  <a:pt x="4" y="597"/>
                </a:lnTo>
                <a:cubicBezTo>
                  <a:pt x="-4" y="610"/>
                  <a:pt x="1" y="628"/>
                  <a:pt x="13" y="632"/>
                </a:cubicBezTo>
                <a:lnTo>
                  <a:pt x="18" y="633"/>
                </a:lnTo>
                <a:lnTo>
                  <a:pt x="18" y="633"/>
                </a:lnTo>
                <a:lnTo>
                  <a:pt x="19" y="633"/>
                </a:lnTo>
                <a:lnTo>
                  <a:pt x="19" y="633"/>
                </a:lnTo>
                <a:close/>
                <a:moveTo>
                  <a:pt x="423" y="633"/>
                </a:moveTo>
                <a:lnTo>
                  <a:pt x="461" y="633"/>
                </a:lnTo>
                <a:lnTo>
                  <a:pt x="461" y="633"/>
                </a:lnTo>
                <a:lnTo>
                  <a:pt x="596" y="633"/>
                </a:lnTo>
                <a:lnTo>
                  <a:pt x="596" y="633"/>
                </a:lnTo>
                <a:lnTo>
                  <a:pt x="635" y="633"/>
                </a:lnTo>
                <a:cubicBezTo>
                  <a:pt x="640" y="633"/>
                  <a:pt x="646" y="630"/>
                  <a:pt x="649" y="624"/>
                </a:cubicBezTo>
                <a:lnTo>
                  <a:pt x="693" y="555"/>
                </a:lnTo>
                <a:lnTo>
                  <a:pt x="693" y="555"/>
                </a:lnTo>
                <a:lnTo>
                  <a:pt x="801" y="393"/>
                </a:lnTo>
                <a:lnTo>
                  <a:pt x="801" y="393"/>
                </a:lnTo>
                <a:lnTo>
                  <a:pt x="845" y="330"/>
                </a:lnTo>
                <a:cubicBezTo>
                  <a:pt x="847" y="328"/>
                  <a:pt x="847" y="323"/>
                  <a:pt x="847" y="318"/>
                </a:cubicBezTo>
                <a:lnTo>
                  <a:pt x="847" y="317"/>
                </a:lnTo>
                <a:lnTo>
                  <a:pt x="847" y="316"/>
                </a:lnTo>
                <a:cubicBezTo>
                  <a:pt x="847" y="311"/>
                  <a:pt x="847" y="306"/>
                  <a:pt x="845" y="303"/>
                </a:cubicBezTo>
                <a:lnTo>
                  <a:pt x="801" y="240"/>
                </a:lnTo>
                <a:lnTo>
                  <a:pt x="801" y="240"/>
                </a:lnTo>
                <a:lnTo>
                  <a:pt x="693" y="78"/>
                </a:lnTo>
                <a:lnTo>
                  <a:pt x="693" y="78"/>
                </a:lnTo>
                <a:lnTo>
                  <a:pt x="649" y="9"/>
                </a:lnTo>
                <a:cubicBezTo>
                  <a:pt x="646" y="3"/>
                  <a:pt x="640" y="0"/>
                  <a:pt x="635" y="0"/>
                </a:cubicBezTo>
                <a:lnTo>
                  <a:pt x="596" y="0"/>
                </a:lnTo>
                <a:lnTo>
                  <a:pt x="596" y="0"/>
                </a:lnTo>
                <a:lnTo>
                  <a:pt x="461" y="0"/>
                </a:lnTo>
                <a:lnTo>
                  <a:pt x="461" y="0"/>
                </a:lnTo>
                <a:lnTo>
                  <a:pt x="423" y="0"/>
                </a:lnTo>
                <a:lnTo>
                  <a:pt x="423" y="0"/>
                </a:lnTo>
                <a:lnTo>
                  <a:pt x="422" y="0"/>
                </a:lnTo>
                <a:lnTo>
                  <a:pt x="422" y="0"/>
                </a:lnTo>
                <a:lnTo>
                  <a:pt x="417" y="1"/>
                </a:lnTo>
                <a:cubicBezTo>
                  <a:pt x="405" y="5"/>
                  <a:pt x="400" y="23"/>
                  <a:pt x="408" y="36"/>
                </a:cubicBezTo>
                <a:lnTo>
                  <a:pt x="452" y="106"/>
                </a:lnTo>
                <a:lnTo>
                  <a:pt x="453" y="107"/>
                </a:lnTo>
                <a:lnTo>
                  <a:pt x="593" y="316"/>
                </a:lnTo>
                <a:lnTo>
                  <a:pt x="593" y="316"/>
                </a:lnTo>
                <a:lnTo>
                  <a:pt x="592" y="317"/>
                </a:lnTo>
                <a:lnTo>
                  <a:pt x="593" y="318"/>
                </a:lnTo>
                <a:lnTo>
                  <a:pt x="593" y="318"/>
                </a:lnTo>
                <a:lnTo>
                  <a:pt x="453" y="526"/>
                </a:lnTo>
                <a:lnTo>
                  <a:pt x="452" y="527"/>
                </a:lnTo>
                <a:lnTo>
                  <a:pt x="408" y="597"/>
                </a:lnTo>
                <a:cubicBezTo>
                  <a:pt x="400" y="610"/>
                  <a:pt x="405" y="628"/>
                  <a:pt x="417" y="632"/>
                </a:cubicBezTo>
                <a:lnTo>
                  <a:pt x="422" y="633"/>
                </a:lnTo>
                <a:lnTo>
                  <a:pt x="422" y="633"/>
                </a:lnTo>
                <a:lnTo>
                  <a:pt x="423" y="633"/>
                </a:lnTo>
                <a:lnTo>
                  <a:pt x="423" y="633"/>
                </a:lnTo>
                <a:close/>
                <a:moveTo>
                  <a:pt x="827" y="633"/>
                </a:moveTo>
                <a:lnTo>
                  <a:pt x="865" y="633"/>
                </a:lnTo>
                <a:lnTo>
                  <a:pt x="865" y="633"/>
                </a:lnTo>
                <a:lnTo>
                  <a:pt x="1000" y="633"/>
                </a:lnTo>
                <a:lnTo>
                  <a:pt x="1000" y="633"/>
                </a:lnTo>
                <a:lnTo>
                  <a:pt x="1039" y="633"/>
                </a:lnTo>
                <a:cubicBezTo>
                  <a:pt x="1044" y="633"/>
                  <a:pt x="1050" y="630"/>
                  <a:pt x="1053" y="624"/>
                </a:cubicBezTo>
                <a:lnTo>
                  <a:pt x="1097" y="555"/>
                </a:lnTo>
                <a:lnTo>
                  <a:pt x="1097" y="555"/>
                </a:lnTo>
                <a:lnTo>
                  <a:pt x="1205" y="393"/>
                </a:lnTo>
                <a:lnTo>
                  <a:pt x="1205" y="393"/>
                </a:lnTo>
                <a:lnTo>
                  <a:pt x="1249" y="330"/>
                </a:lnTo>
                <a:cubicBezTo>
                  <a:pt x="1251" y="328"/>
                  <a:pt x="1251" y="323"/>
                  <a:pt x="1251" y="318"/>
                </a:cubicBezTo>
                <a:lnTo>
                  <a:pt x="1251" y="317"/>
                </a:lnTo>
                <a:lnTo>
                  <a:pt x="1251" y="316"/>
                </a:lnTo>
                <a:cubicBezTo>
                  <a:pt x="1251" y="311"/>
                  <a:pt x="1251" y="306"/>
                  <a:pt x="1249" y="303"/>
                </a:cubicBezTo>
                <a:lnTo>
                  <a:pt x="1205" y="240"/>
                </a:lnTo>
                <a:lnTo>
                  <a:pt x="1205" y="240"/>
                </a:lnTo>
                <a:lnTo>
                  <a:pt x="1097" y="78"/>
                </a:lnTo>
                <a:lnTo>
                  <a:pt x="1097" y="78"/>
                </a:lnTo>
                <a:lnTo>
                  <a:pt x="1053" y="9"/>
                </a:lnTo>
                <a:cubicBezTo>
                  <a:pt x="1050" y="3"/>
                  <a:pt x="1044" y="0"/>
                  <a:pt x="1039" y="0"/>
                </a:cubicBezTo>
                <a:lnTo>
                  <a:pt x="1000" y="0"/>
                </a:lnTo>
                <a:lnTo>
                  <a:pt x="1000" y="0"/>
                </a:lnTo>
                <a:lnTo>
                  <a:pt x="865" y="0"/>
                </a:lnTo>
                <a:lnTo>
                  <a:pt x="865" y="0"/>
                </a:lnTo>
                <a:lnTo>
                  <a:pt x="827" y="0"/>
                </a:lnTo>
                <a:lnTo>
                  <a:pt x="827" y="0"/>
                </a:lnTo>
                <a:lnTo>
                  <a:pt x="826" y="0"/>
                </a:lnTo>
                <a:lnTo>
                  <a:pt x="826" y="0"/>
                </a:lnTo>
                <a:lnTo>
                  <a:pt x="821" y="1"/>
                </a:lnTo>
                <a:cubicBezTo>
                  <a:pt x="809" y="5"/>
                  <a:pt x="804" y="23"/>
                  <a:pt x="812" y="36"/>
                </a:cubicBezTo>
                <a:lnTo>
                  <a:pt x="856" y="106"/>
                </a:lnTo>
                <a:lnTo>
                  <a:pt x="857" y="107"/>
                </a:lnTo>
                <a:lnTo>
                  <a:pt x="997" y="316"/>
                </a:lnTo>
                <a:lnTo>
                  <a:pt x="997" y="316"/>
                </a:lnTo>
                <a:lnTo>
                  <a:pt x="996" y="317"/>
                </a:lnTo>
                <a:lnTo>
                  <a:pt x="997" y="318"/>
                </a:lnTo>
                <a:lnTo>
                  <a:pt x="997" y="318"/>
                </a:lnTo>
                <a:lnTo>
                  <a:pt x="857" y="526"/>
                </a:lnTo>
                <a:lnTo>
                  <a:pt x="856" y="527"/>
                </a:lnTo>
                <a:lnTo>
                  <a:pt x="812" y="597"/>
                </a:lnTo>
                <a:cubicBezTo>
                  <a:pt x="804" y="610"/>
                  <a:pt x="809" y="628"/>
                  <a:pt x="821" y="632"/>
                </a:cubicBezTo>
                <a:lnTo>
                  <a:pt x="826" y="633"/>
                </a:lnTo>
                <a:lnTo>
                  <a:pt x="826" y="633"/>
                </a:lnTo>
                <a:lnTo>
                  <a:pt x="827" y="633"/>
                </a:lnTo>
                <a:lnTo>
                  <a:pt x="827" y="633"/>
                </a:lnTo>
                <a:close/>
              </a:path>
            </a:pathLst>
          </a:custGeom>
          <a:gradFill>
            <a:gsLst>
              <a:gs pos="0">
                <a:schemeClr val="accent1">
                  <a:lumMod val="60000"/>
                  <a:lumOff val="40000"/>
                  <a:alpha val="50000"/>
                </a:schemeClr>
              </a:gs>
              <a:gs pos="100000">
                <a:schemeClr val="accent1"/>
              </a:gs>
            </a:gsLst>
            <a:lin ang="0" scaled="0"/>
          </a:gradFill>
          <a:ln>
            <a:noFill/>
          </a:ln>
          <a:effectLst>
            <a:outerShdw blurRad="63500" dist="63500" dir="2700000" algn="tl" rotWithShape="0">
              <a:schemeClr val="accent1"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144145" tIns="71755" rIns="71755" bIns="36195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400" b="1">
              <a:latin typeface="+mj-ea"/>
              <a:ea typeface="+mj-ea"/>
            </a:endParaRPr>
          </a:p>
        </p:txBody>
      </p:sp>
      <p:sp>
        <p:nvSpPr>
          <p:cNvPr id="1049548" name="圆角矩形 12"/>
          <p:cNvSpPr/>
          <p:nvPr>
            <p:custDataLst>
              <p:tags r:id="rId10"/>
            </p:custDataLst>
          </p:nvPr>
        </p:nvSpPr>
        <p:spPr>
          <a:xfrm>
            <a:off x="6758430" y="3079970"/>
            <a:ext cx="4813812" cy="1522924"/>
          </a:xfrm>
          <a:prstGeom prst="roundRect">
            <a:avLst>
              <a:gd name="adj" fmla="val 7078"/>
            </a:avLst>
          </a:prstGeom>
          <a:gradFill>
            <a:gsLst>
              <a:gs pos="0">
                <a:schemeClr val="bg1"/>
              </a:gs>
              <a:gs pos="80000">
                <a:schemeClr val="accent1">
                  <a:lumMod val="20000"/>
                  <a:lumOff val="80000"/>
                  <a:alpha val="34000"/>
                </a:schemeClr>
              </a:gs>
            </a:gsLst>
            <a:lin ang="10800000" scaled="0"/>
          </a:gradFill>
          <a:ln w="25400"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50" name="正文"/>
          <p:cNvSpPr txBox="1"/>
          <p:nvPr>
            <p:custDataLst>
              <p:tags r:id="rId11"/>
            </p:custDataLst>
          </p:nvPr>
        </p:nvSpPr>
        <p:spPr>
          <a:xfrm>
            <a:off x="7202167" y="3601789"/>
            <a:ext cx="4375788" cy="937624"/>
          </a:xfrm>
          <a:prstGeom prst="rect">
            <a:avLst/>
          </a:prstGeom>
          <a:noFill/>
          <a:ln>
            <a:noFill/>
          </a:ln>
        </p:spPr>
        <p:txBody>
          <a:bodyPr wrap="square" lIns="90000" tIns="46800" rIns="90000" bIns="46800" rtlCol="0" anchor="t" anchorCtr="0">
            <a:normAutofit fontScale="9375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联盟营销：与其他网站或品牌合作，互相推广产品或服务，扩大市场份额</a:t>
            </a:r>
            <a:endParaRPr lang="zh-CN" altLang="en-US" sz="1600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552" name="标题"/>
          <p:cNvSpPr txBox="1"/>
          <p:nvPr>
            <p:custDataLst>
              <p:tags r:id="rId12"/>
            </p:custDataLst>
          </p:nvPr>
        </p:nvSpPr>
        <p:spPr>
          <a:xfrm>
            <a:off x="7202167" y="3201855"/>
            <a:ext cx="3576555" cy="452624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b="1" spc="300">
                <a:solidFill>
                  <a:schemeClr val="accent1"/>
                </a:solidFill>
                <a:latin typeface="+mj-ea"/>
                <a:ea typeface="+mj-ea"/>
              </a:rPr>
              <a:t>添加标题</a:t>
            </a:r>
            <a:endParaRPr lang="zh-CN" altLang="en-US" sz="2000" b="1" spc="300">
              <a:solidFill>
                <a:schemeClr val="accent1"/>
              </a:solidFill>
              <a:latin typeface="+mj-ea"/>
              <a:ea typeface="+mj-ea"/>
            </a:endParaRPr>
          </a:p>
        </p:txBody>
      </p:sp>
      <p:sp>
        <p:nvSpPr>
          <p:cNvPr id="1049554" name="任意多边形: 形状 23"/>
          <p:cNvSpPr>
            <a:spLocks noChangeAspect="1"/>
          </p:cNvSpPr>
          <p:nvPr>
            <p:custDataLst>
              <p:tags r:id="rId13"/>
            </p:custDataLst>
          </p:nvPr>
        </p:nvSpPr>
        <p:spPr>
          <a:xfrm rot="5400000" flipV="1">
            <a:off x="6366113" y="3491331"/>
            <a:ext cx="794155" cy="401839"/>
          </a:xfrm>
          <a:custGeom>
            <a:gdLst>
              <a:gd name="connsiteX0" fmla="*/ 113342 w 2706312"/>
              <a:gd name="connsiteY0" fmla="*/ 3177308 h 3177308"/>
              <a:gd name="connsiteX1" fmla="*/ 348842 w 2706312"/>
              <a:gd name="connsiteY1" fmla="*/ 3177308 h 3177308"/>
              <a:gd name="connsiteX2" fmla="*/ 348855 w 2706312"/>
              <a:gd name="connsiteY2" fmla="*/ 3177305 h 3177308"/>
              <a:gd name="connsiteX3" fmla="*/ 1172090 w 2706312"/>
              <a:gd name="connsiteY3" fmla="*/ 3177305 h 3177308"/>
              <a:gd name="connsiteX4" fmla="*/ 1172111 w 2706312"/>
              <a:gd name="connsiteY4" fmla="*/ 3177308 h 3177308"/>
              <a:gd name="connsiteX5" fmla="*/ 1407610 w 2706312"/>
              <a:gd name="connsiteY5" fmla="*/ 3177308 h 3177308"/>
              <a:gd name="connsiteX6" fmla="*/ 1497188 w 2706312"/>
              <a:gd name="connsiteY6" fmla="*/ 3133283 h 3177308"/>
              <a:gd name="connsiteX7" fmla="*/ 1765420 w 2706312"/>
              <a:gd name="connsiteY7" fmla="*/ 2785650 h 3177308"/>
              <a:gd name="connsiteX8" fmla="*/ 1766217 w 2706312"/>
              <a:gd name="connsiteY8" fmla="*/ 2784239 h 3177308"/>
              <a:gd name="connsiteX9" fmla="*/ 2422849 w 2706312"/>
              <a:gd name="connsiteY9" fmla="*/ 1974725 h 3177308"/>
              <a:gd name="connsiteX10" fmla="*/ 2424671 w 2706312"/>
              <a:gd name="connsiteY10" fmla="*/ 1973732 h 3177308"/>
              <a:gd name="connsiteX11" fmla="*/ 2688392 w 2706312"/>
              <a:gd name="connsiteY11" fmla="*/ 1658191 h 3177308"/>
              <a:gd name="connsiteX12" fmla="*/ 2706312 w 2706312"/>
              <a:gd name="connsiteY12" fmla="*/ 1593950 h 3177308"/>
              <a:gd name="connsiteX13" fmla="*/ 2705655 w 2706312"/>
              <a:gd name="connsiteY13" fmla="*/ 1588654 h 3177308"/>
              <a:gd name="connsiteX14" fmla="*/ 2706312 w 2706312"/>
              <a:gd name="connsiteY14" fmla="*/ 1583358 h 3177308"/>
              <a:gd name="connsiteX15" fmla="*/ 2688392 w 2706312"/>
              <a:gd name="connsiteY15" fmla="*/ 1519117 h 3177308"/>
              <a:gd name="connsiteX16" fmla="*/ 2424671 w 2706312"/>
              <a:gd name="connsiteY16" fmla="*/ 1203576 h 3177308"/>
              <a:gd name="connsiteX17" fmla="*/ 2422849 w 2706312"/>
              <a:gd name="connsiteY17" fmla="*/ 1202583 h 3177308"/>
              <a:gd name="connsiteX18" fmla="*/ 1766217 w 2706312"/>
              <a:gd name="connsiteY18" fmla="*/ 393069 h 3177308"/>
              <a:gd name="connsiteX19" fmla="*/ 1765420 w 2706312"/>
              <a:gd name="connsiteY19" fmla="*/ 391658 h 3177308"/>
              <a:gd name="connsiteX20" fmla="*/ 1497188 w 2706312"/>
              <a:gd name="connsiteY20" fmla="*/ 44025 h 3177308"/>
              <a:gd name="connsiteX21" fmla="*/ 1407610 w 2706312"/>
              <a:gd name="connsiteY21" fmla="*/ 0 h 3177308"/>
              <a:gd name="connsiteX22" fmla="*/ 1172111 w 2706312"/>
              <a:gd name="connsiteY22" fmla="*/ 0 h 3177308"/>
              <a:gd name="connsiteX23" fmla="*/ 1172090 w 2706312"/>
              <a:gd name="connsiteY23" fmla="*/ 3 h 3177308"/>
              <a:gd name="connsiteX24" fmla="*/ 348855 w 2706312"/>
              <a:gd name="connsiteY24" fmla="*/ 3 h 3177308"/>
              <a:gd name="connsiteX25" fmla="*/ 348842 w 2706312"/>
              <a:gd name="connsiteY25" fmla="*/ 0 h 3177308"/>
              <a:gd name="connsiteX26" fmla="*/ 113342 w 2706312"/>
              <a:gd name="connsiteY26" fmla="*/ 0 h 3177308"/>
              <a:gd name="connsiteX27" fmla="*/ 113321 w 2706312"/>
              <a:gd name="connsiteY27" fmla="*/ 3 h 3177308"/>
              <a:gd name="connsiteX28" fmla="*/ 112463 w 2706312"/>
              <a:gd name="connsiteY28" fmla="*/ 3 h 3177308"/>
              <a:gd name="connsiteX29" fmla="*/ 112477 w 2706312"/>
              <a:gd name="connsiteY29" fmla="*/ 125 h 3177308"/>
              <a:gd name="connsiteX30" fmla="*/ 80173 w 2706312"/>
              <a:gd name="connsiteY30" fmla="*/ 4782 h 3177308"/>
              <a:gd name="connsiteX31" fmla="*/ 23765 w 2706312"/>
              <a:gd name="connsiteY31" fmla="*/ 182260 h 3177308"/>
              <a:gd name="connsiteX32" fmla="*/ 291997 w 2706312"/>
              <a:gd name="connsiteY32" fmla="*/ 529893 h 3177308"/>
              <a:gd name="connsiteX33" fmla="*/ 300578 w 2706312"/>
              <a:gd name="connsiteY33" fmla="*/ 536908 h 3177308"/>
              <a:gd name="connsiteX34" fmla="*/ 1151328 w 2706312"/>
              <a:gd name="connsiteY34" fmla="*/ 1583356 h 3177308"/>
              <a:gd name="connsiteX35" fmla="*/ 1151324 w 2706312"/>
              <a:gd name="connsiteY35" fmla="*/ 1583356 h 3177308"/>
              <a:gd name="connsiteX36" fmla="*/ 1147017 w 2706312"/>
              <a:gd name="connsiteY36" fmla="*/ 1588654 h 3177308"/>
              <a:gd name="connsiteX37" fmla="*/ 1151324 w 2706312"/>
              <a:gd name="connsiteY37" fmla="*/ 1593952 h 3177308"/>
              <a:gd name="connsiteX38" fmla="*/ 1151328 w 2706312"/>
              <a:gd name="connsiteY38" fmla="*/ 1593952 h 3177308"/>
              <a:gd name="connsiteX39" fmla="*/ 300578 w 2706312"/>
              <a:gd name="connsiteY39" fmla="*/ 2640400 h 3177308"/>
              <a:gd name="connsiteX40" fmla="*/ 291997 w 2706312"/>
              <a:gd name="connsiteY40" fmla="*/ 2647415 h 3177308"/>
              <a:gd name="connsiteX41" fmla="*/ 23765 w 2706312"/>
              <a:gd name="connsiteY41" fmla="*/ 2995048 h 3177308"/>
              <a:gd name="connsiteX42" fmla="*/ 80173 w 2706312"/>
              <a:gd name="connsiteY42" fmla="*/ 3172526 h 3177308"/>
              <a:gd name="connsiteX43" fmla="*/ 112477 w 2706312"/>
              <a:gd name="connsiteY43" fmla="*/ 3177183 h 3177308"/>
              <a:gd name="connsiteX44" fmla="*/ 112463 w 2706312"/>
              <a:gd name="connsiteY44" fmla="*/ 3177305 h 3177308"/>
              <a:gd name="connsiteX45" fmla="*/ 113321 w 2706312"/>
              <a:gd name="connsiteY45" fmla="*/ 3177305 h 31773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</a:cxnLst>
            <a:rect l="l" t="t" r="r" b="b"/>
            <a:pathLst>
              <a:path w="1251" h="633">
                <a:moveTo>
                  <a:pt x="19" y="633"/>
                </a:moveTo>
                <a:lnTo>
                  <a:pt x="57" y="633"/>
                </a:lnTo>
                <a:lnTo>
                  <a:pt x="57" y="633"/>
                </a:lnTo>
                <a:lnTo>
                  <a:pt x="192" y="633"/>
                </a:lnTo>
                <a:lnTo>
                  <a:pt x="192" y="633"/>
                </a:lnTo>
                <a:lnTo>
                  <a:pt x="231" y="633"/>
                </a:lnTo>
                <a:cubicBezTo>
                  <a:pt x="236" y="633"/>
                  <a:pt x="242" y="630"/>
                  <a:pt x="245" y="624"/>
                </a:cubicBezTo>
                <a:lnTo>
                  <a:pt x="289" y="555"/>
                </a:lnTo>
                <a:lnTo>
                  <a:pt x="289" y="555"/>
                </a:lnTo>
                <a:lnTo>
                  <a:pt x="397" y="393"/>
                </a:lnTo>
                <a:lnTo>
                  <a:pt x="397" y="393"/>
                </a:lnTo>
                <a:lnTo>
                  <a:pt x="440" y="330"/>
                </a:lnTo>
                <a:cubicBezTo>
                  <a:pt x="442" y="328"/>
                  <a:pt x="443" y="323"/>
                  <a:pt x="443" y="318"/>
                </a:cubicBezTo>
                <a:lnTo>
                  <a:pt x="443" y="317"/>
                </a:lnTo>
                <a:lnTo>
                  <a:pt x="443" y="316"/>
                </a:lnTo>
                <a:cubicBezTo>
                  <a:pt x="443" y="311"/>
                  <a:pt x="442" y="306"/>
                  <a:pt x="440" y="303"/>
                </a:cubicBezTo>
                <a:lnTo>
                  <a:pt x="397" y="240"/>
                </a:lnTo>
                <a:lnTo>
                  <a:pt x="397" y="240"/>
                </a:lnTo>
                <a:lnTo>
                  <a:pt x="289" y="78"/>
                </a:lnTo>
                <a:lnTo>
                  <a:pt x="289" y="78"/>
                </a:lnTo>
                <a:lnTo>
                  <a:pt x="245" y="9"/>
                </a:lnTo>
                <a:cubicBezTo>
                  <a:pt x="242" y="3"/>
                  <a:pt x="236" y="0"/>
                  <a:pt x="231" y="0"/>
                </a:cubicBezTo>
                <a:lnTo>
                  <a:pt x="192" y="0"/>
                </a:lnTo>
                <a:lnTo>
                  <a:pt x="192" y="0"/>
                </a:lnTo>
                <a:lnTo>
                  <a:pt x="57" y="0"/>
                </a:lnTo>
                <a:lnTo>
                  <a:pt x="57" y="0"/>
                </a:lnTo>
                <a:lnTo>
                  <a:pt x="19" y="0"/>
                </a:lnTo>
                <a:lnTo>
                  <a:pt x="19" y="0"/>
                </a:lnTo>
                <a:lnTo>
                  <a:pt x="18" y="0"/>
                </a:lnTo>
                <a:lnTo>
                  <a:pt x="18" y="0"/>
                </a:lnTo>
                <a:lnTo>
                  <a:pt x="13" y="1"/>
                </a:lnTo>
                <a:cubicBezTo>
                  <a:pt x="1" y="5"/>
                  <a:pt x="-4" y="23"/>
                  <a:pt x="4" y="36"/>
                </a:cubicBezTo>
                <a:lnTo>
                  <a:pt x="48" y="106"/>
                </a:lnTo>
                <a:lnTo>
                  <a:pt x="49" y="107"/>
                </a:lnTo>
                <a:lnTo>
                  <a:pt x="189" y="316"/>
                </a:lnTo>
                <a:lnTo>
                  <a:pt x="189" y="316"/>
                </a:lnTo>
                <a:lnTo>
                  <a:pt x="188" y="317"/>
                </a:lnTo>
                <a:lnTo>
                  <a:pt x="189" y="318"/>
                </a:lnTo>
                <a:lnTo>
                  <a:pt x="189" y="318"/>
                </a:lnTo>
                <a:lnTo>
                  <a:pt x="49" y="526"/>
                </a:lnTo>
                <a:lnTo>
                  <a:pt x="48" y="528"/>
                </a:lnTo>
                <a:lnTo>
                  <a:pt x="4" y="597"/>
                </a:lnTo>
                <a:cubicBezTo>
                  <a:pt x="-4" y="610"/>
                  <a:pt x="1" y="628"/>
                  <a:pt x="13" y="632"/>
                </a:cubicBezTo>
                <a:lnTo>
                  <a:pt x="18" y="633"/>
                </a:lnTo>
                <a:lnTo>
                  <a:pt x="18" y="633"/>
                </a:lnTo>
                <a:lnTo>
                  <a:pt x="19" y="633"/>
                </a:lnTo>
                <a:lnTo>
                  <a:pt x="19" y="633"/>
                </a:lnTo>
                <a:close/>
                <a:moveTo>
                  <a:pt x="423" y="633"/>
                </a:moveTo>
                <a:lnTo>
                  <a:pt x="461" y="633"/>
                </a:lnTo>
                <a:lnTo>
                  <a:pt x="461" y="633"/>
                </a:lnTo>
                <a:lnTo>
                  <a:pt x="596" y="633"/>
                </a:lnTo>
                <a:lnTo>
                  <a:pt x="596" y="633"/>
                </a:lnTo>
                <a:lnTo>
                  <a:pt x="635" y="633"/>
                </a:lnTo>
                <a:cubicBezTo>
                  <a:pt x="640" y="633"/>
                  <a:pt x="646" y="630"/>
                  <a:pt x="649" y="624"/>
                </a:cubicBezTo>
                <a:lnTo>
                  <a:pt x="693" y="555"/>
                </a:lnTo>
                <a:lnTo>
                  <a:pt x="693" y="555"/>
                </a:lnTo>
                <a:lnTo>
                  <a:pt x="801" y="393"/>
                </a:lnTo>
                <a:lnTo>
                  <a:pt x="801" y="393"/>
                </a:lnTo>
                <a:lnTo>
                  <a:pt x="845" y="330"/>
                </a:lnTo>
                <a:cubicBezTo>
                  <a:pt x="847" y="328"/>
                  <a:pt x="847" y="323"/>
                  <a:pt x="847" y="318"/>
                </a:cubicBezTo>
                <a:lnTo>
                  <a:pt x="847" y="317"/>
                </a:lnTo>
                <a:lnTo>
                  <a:pt x="847" y="316"/>
                </a:lnTo>
                <a:cubicBezTo>
                  <a:pt x="847" y="311"/>
                  <a:pt x="847" y="306"/>
                  <a:pt x="845" y="303"/>
                </a:cubicBezTo>
                <a:lnTo>
                  <a:pt x="801" y="240"/>
                </a:lnTo>
                <a:lnTo>
                  <a:pt x="801" y="240"/>
                </a:lnTo>
                <a:lnTo>
                  <a:pt x="693" y="78"/>
                </a:lnTo>
                <a:lnTo>
                  <a:pt x="693" y="78"/>
                </a:lnTo>
                <a:lnTo>
                  <a:pt x="649" y="9"/>
                </a:lnTo>
                <a:cubicBezTo>
                  <a:pt x="646" y="3"/>
                  <a:pt x="640" y="0"/>
                  <a:pt x="635" y="0"/>
                </a:cubicBezTo>
                <a:lnTo>
                  <a:pt x="596" y="0"/>
                </a:lnTo>
                <a:lnTo>
                  <a:pt x="596" y="0"/>
                </a:lnTo>
                <a:lnTo>
                  <a:pt x="461" y="0"/>
                </a:lnTo>
                <a:lnTo>
                  <a:pt x="461" y="0"/>
                </a:lnTo>
                <a:lnTo>
                  <a:pt x="423" y="0"/>
                </a:lnTo>
                <a:lnTo>
                  <a:pt x="423" y="0"/>
                </a:lnTo>
                <a:lnTo>
                  <a:pt x="422" y="0"/>
                </a:lnTo>
                <a:lnTo>
                  <a:pt x="422" y="0"/>
                </a:lnTo>
                <a:lnTo>
                  <a:pt x="417" y="1"/>
                </a:lnTo>
                <a:cubicBezTo>
                  <a:pt x="405" y="5"/>
                  <a:pt x="400" y="23"/>
                  <a:pt x="408" y="36"/>
                </a:cubicBezTo>
                <a:lnTo>
                  <a:pt x="452" y="106"/>
                </a:lnTo>
                <a:lnTo>
                  <a:pt x="453" y="107"/>
                </a:lnTo>
                <a:lnTo>
                  <a:pt x="593" y="316"/>
                </a:lnTo>
                <a:lnTo>
                  <a:pt x="593" y="316"/>
                </a:lnTo>
                <a:lnTo>
                  <a:pt x="592" y="317"/>
                </a:lnTo>
                <a:lnTo>
                  <a:pt x="593" y="318"/>
                </a:lnTo>
                <a:lnTo>
                  <a:pt x="593" y="318"/>
                </a:lnTo>
                <a:lnTo>
                  <a:pt x="453" y="526"/>
                </a:lnTo>
                <a:lnTo>
                  <a:pt x="452" y="527"/>
                </a:lnTo>
                <a:lnTo>
                  <a:pt x="408" y="597"/>
                </a:lnTo>
                <a:cubicBezTo>
                  <a:pt x="400" y="610"/>
                  <a:pt x="405" y="628"/>
                  <a:pt x="417" y="632"/>
                </a:cubicBezTo>
                <a:lnTo>
                  <a:pt x="422" y="633"/>
                </a:lnTo>
                <a:lnTo>
                  <a:pt x="422" y="633"/>
                </a:lnTo>
                <a:lnTo>
                  <a:pt x="423" y="633"/>
                </a:lnTo>
                <a:lnTo>
                  <a:pt x="423" y="633"/>
                </a:lnTo>
                <a:close/>
                <a:moveTo>
                  <a:pt x="827" y="633"/>
                </a:moveTo>
                <a:lnTo>
                  <a:pt x="865" y="633"/>
                </a:lnTo>
                <a:lnTo>
                  <a:pt x="865" y="633"/>
                </a:lnTo>
                <a:lnTo>
                  <a:pt x="1000" y="633"/>
                </a:lnTo>
                <a:lnTo>
                  <a:pt x="1000" y="633"/>
                </a:lnTo>
                <a:lnTo>
                  <a:pt x="1039" y="633"/>
                </a:lnTo>
                <a:cubicBezTo>
                  <a:pt x="1044" y="633"/>
                  <a:pt x="1050" y="630"/>
                  <a:pt x="1053" y="624"/>
                </a:cubicBezTo>
                <a:lnTo>
                  <a:pt x="1097" y="555"/>
                </a:lnTo>
                <a:lnTo>
                  <a:pt x="1097" y="555"/>
                </a:lnTo>
                <a:lnTo>
                  <a:pt x="1205" y="393"/>
                </a:lnTo>
                <a:lnTo>
                  <a:pt x="1205" y="393"/>
                </a:lnTo>
                <a:lnTo>
                  <a:pt x="1249" y="330"/>
                </a:lnTo>
                <a:cubicBezTo>
                  <a:pt x="1251" y="328"/>
                  <a:pt x="1251" y="323"/>
                  <a:pt x="1251" y="318"/>
                </a:cubicBezTo>
                <a:lnTo>
                  <a:pt x="1251" y="317"/>
                </a:lnTo>
                <a:lnTo>
                  <a:pt x="1251" y="316"/>
                </a:lnTo>
                <a:cubicBezTo>
                  <a:pt x="1251" y="311"/>
                  <a:pt x="1251" y="306"/>
                  <a:pt x="1249" y="303"/>
                </a:cubicBezTo>
                <a:lnTo>
                  <a:pt x="1205" y="240"/>
                </a:lnTo>
                <a:lnTo>
                  <a:pt x="1205" y="240"/>
                </a:lnTo>
                <a:lnTo>
                  <a:pt x="1097" y="78"/>
                </a:lnTo>
                <a:lnTo>
                  <a:pt x="1097" y="78"/>
                </a:lnTo>
                <a:lnTo>
                  <a:pt x="1053" y="9"/>
                </a:lnTo>
                <a:cubicBezTo>
                  <a:pt x="1050" y="3"/>
                  <a:pt x="1044" y="0"/>
                  <a:pt x="1039" y="0"/>
                </a:cubicBezTo>
                <a:lnTo>
                  <a:pt x="1000" y="0"/>
                </a:lnTo>
                <a:lnTo>
                  <a:pt x="1000" y="0"/>
                </a:lnTo>
                <a:lnTo>
                  <a:pt x="865" y="0"/>
                </a:lnTo>
                <a:lnTo>
                  <a:pt x="865" y="0"/>
                </a:lnTo>
                <a:lnTo>
                  <a:pt x="827" y="0"/>
                </a:lnTo>
                <a:lnTo>
                  <a:pt x="827" y="0"/>
                </a:lnTo>
                <a:lnTo>
                  <a:pt x="826" y="0"/>
                </a:lnTo>
                <a:lnTo>
                  <a:pt x="826" y="0"/>
                </a:lnTo>
                <a:lnTo>
                  <a:pt x="821" y="1"/>
                </a:lnTo>
                <a:cubicBezTo>
                  <a:pt x="809" y="5"/>
                  <a:pt x="804" y="23"/>
                  <a:pt x="812" y="36"/>
                </a:cubicBezTo>
                <a:lnTo>
                  <a:pt x="856" y="106"/>
                </a:lnTo>
                <a:lnTo>
                  <a:pt x="857" y="107"/>
                </a:lnTo>
                <a:lnTo>
                  <a:pt x="997" y="316"/>
                </a:lnTo>
                <a:lnTo>
                  <a:pt x="997" y="316"/>
                </a:lnTo>
                <a:lnTo>
                  <a:pt x="996" y="317"/>
                </a:lnTo>
                <a:lnTo>
                  <a:pt x="997" y="318"/>
                </a:lnTo>
                <a:lnTo>
                  <a:pt x="997" y="318"/>
                </a:lnTo>
                <a:lnTo>
                  <a:pt x="857" y="526"/>
                </a:lnTo>
                <a:lnTo>
                  <a:pt x="856" y="527"/>
                </a:lnTo>
                <a:lnTo>
                  <a:pt x="812" y="597"/>
                </a:lnTo>
                <a:cubicBezTo>
                  <a:pt x="804" y="610"/>
                  <a:pt x="809" y="628"/>
                  <a:pt x="821" y="632"/>
                </a:cubicBezTo>
                <a:lnTo>
                  <a:pt x="826" y="633"/>
                </a:lnTo>
                <a:lnTo>
                  <a:pt x="826" y="633"/>
                </a:lnTo>
                <a:lnTo>
                  <a:pt x="827" y="633"/>
                </a:lnTo>
                <a:lnTo>
                  <a:pt x="827" y="633"/>
                </a:lnTo>
                <a:close/>
              </a:path>
            </a:pathLst>
          </a:custGeom>
          <a:gradFill>
            <a:gsLst>
              <a:gs pos="0">
                <a:schemeClr val="accent1">
                  <a:lumMod val="60000"/>
                  <a:lumOff val="40000"/>
                  <a:alpha val="50000"/>
                </a:schemeClr>
              </a:gs>
              <a:gs pos="100000">
                <a:schemeClr val="accent1"/>
              </a:gs>
            </a:gsLst>
            <a:lin ang="0" scaled="0"/>
          </a:gradFill>
          <a:ln>
            <a:noFill/>
          </a:ln>
          <a:effectLst>
            <a:outerShdw blurRad="63500" dist="63500" dir="2700000" algn="tl" rotWithShape="0">
              <a:schemeClr val="accent1"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144145" tIns="71755" rIns="71755" bIns="36195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400" b="1">
              <a:latin typeface="+mj-ea"/>
              <a:ea typeface="+mj-ea"/>
            </a:endParaRPr>
          </a:p>
        </p:txBody>
      </p:sp>
      <p:sp>
        <p:nvSpPr>
          <p:cNvPr id="1049556" name="圆角矩形 26"/>
          <p:cNvSpPr/>
          <p:nvPr>
            <p:custDataLst>
              <p:tags r:id="rId14"/>
            </p:custDataLst>
          </p:nvPr>
        </p:nvSpPr>
        <p:spPr>
          <a:xfrm>
            <a:off x="6758430" y="1463093"/>
            <a:ext cx="4813812" cy="1522924"/>
          </a:xfrm>
          <a:prstGeom prst="roundRect">
            <a:avLst>
              <a:gd name="adj" fmla="val 7078"/>
            </a:avLst>
          </a:prstGeom>
          <a:gradFill>
            <a:gsLst>
              <a:gs pos="0">
                <a:schemeClr val="bg1"/>
              </a:gs>
              <a:gs pos="80000">
                <a:schemeClr val="accent1">
                  <a:lumMod val="20000"/>
                  <a:lumOff val="80000"/>
                  <a:alpha val="34000"/>
                </a:schemeClr>
              </a:gs>
            </a:gsLst>
            <a:lin ang="10800000" scaled="0"/>
          </a:gradFill>
          <a:ln w="25400"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58" name="正文"/>
          <p:cNvSpPr txBox="1"/>
          <p:nvPr>
            <p:custDataLst>
              <p:tags r:id="rId15"/>
            </p:custDataLst>
          </p:nvPr>
        </p:nvSpPr>
        <p:spPr>
          <a:xfrm>
            <a:off x="7202167" y="1984912"/>
            <a:ext cx="4375788" cy="937624"/>
          </a:xfrm>
          <a:prstGeom prst="rect">
            <a:avLst/>
          </a:prstGeom>
          <a:noFill/>
          <a:ln>
            <a:noFill/>
          </a:ln>
        </p:spPr>
        <p:txBody>
          <a:bodyPr wrap="square" lIns="90000" tIns="46800" rIns="90000" bIns="46800" rtlCol="0" anchor="t" anchorCtr="0">
            <a:normAutofit fontScale="9375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内容营销：通过撰写博客、制作视频、发布图片等方式，提供有价值的内容，吸引潜在客户</a:t>
            </a:r>
            <a:endParaRPr lang="zh-CN" altLang="en-US" sz="1600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560" name="标题"/>
          <p:cNvSpPr txBox="1"/>
          <p:nvPr>
            <p:custDataLst>
              <p:tags r:id="rId16"/>
            </p:custDataLst>
          </p:nvPr>
        </p:nvSpPr>
        <p:spPr>
          <a:xfrm>
            <a:off x="7202167" y="1584978"/>
            <a:ext cx="3576555" cy="452624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b="1" spc="300">
                <a:solidFill>
                  <a:schemeClr val="accent1"/>
                </a:solidFill>
                <a:latin typeface="+mj-ea"/>
                <a:ea typeface="+mj-ea"/>
              </a:rPr>
              <a:t>添加标题</a:t>
            </a:r>
            <a:endParaRPr lang="zh-CN" altLang="en-US" sz="2000" b="1" spc="300">
              <a:solidFill>
                <a:schemeClr val="accent1"/>
              </a:solidFill>
              <a:latin typeface="+mj-ea"/>
              <a:ea typeface="+mj-ea"/>
            </a:endParaRPr>
          </a:p>
        </p:txBody>
      </p:sp>
      <p:sp>
        <p:nvSpPr>
          <p:cNvPr id="1049562" name="任意多边形: 形状 23"/>
          <p:cNvSpPr>
            <a:spLocks noChangeAspect="1"/>
          </p:cNvSpPr>
          <p:nvPr>
            <p:custDataLst>
              <p:tags r:id="rId17"/>
            </p:custDataLst>
          </p:nvPr>
        </p:nvSpPr>
        <p:spPr>
          <a:xfrm rot="5400000" flipV="1">
            <a:off x="6366113" y="1874454"/>
            <a:ext cx="794155" cy="401839"/>
          </a:xfrm>
          <a:custGeom>
            <a:gdLst>
              <a:gd name="connsiteX0" fmla="*/ 113342 w 2706312"/>
              <a:gd name="connsiteY0" fmla="*/ 3177308 h 3177308"/>
              <a:gd name="connsiteX1" fmla="*/ 348842 w 2706312"/>
              <a:gd name="connsiteY1" fmla="*/ 3177308 h 3177308"/>
              <a:gd name="connsiteX2" fmla="*/ 348855 w 2706312"/>
              <a:gd name="connsiteY2" fmla="*/ 3177305 h 3177308"/>
              <a:gd name="connsiteX3" fmla="*/ 1172090 w 2706312"/>
              <a:gd name="connsiteY3" fmla="*/ 3177305 h 3177308"/>
              <a:gd name="connsiteX4" fmla="*/ 1172111 w 2706312"/>
              <a:gd name="connsiteY4" fmla="*/ 3177308 h 3177308"/>
              <a:gd name="connsiteX5" fmla="*/ 1407610 w 2706312"/>
              <a:gd name="connsiteY5" fmla="*/ 3177308 h 3177308"/>
              <a:gd name="connsiteX6" fmla="*/ 1497188 w 2706312"/>
              <a:gd name="connsiteY6" fmla="*/ 3133283 h 3177308"/>
              <a:gd name="connsiteX7" fmla="*/ 1765420 w 2706312"/>
              <a:gd name="connsiteY7" fmla="*/ 2785650 h 3177308"/>
              <a:gd name="connsiteX8" fmla="*/ 1766217 w 2706312"/>
              <a:gd name="connsiteY8" fmla="*/ 2784239 h 3177308"/>
              <a:gd name="connsiteX9" fmla="*/ 2422849 w 2706312"/>
              <a:gd name="connsiteY9" fmla="*/ 1974725 h 3177308"/>
              <a:gd name="connsiteX10" fmla="*/ 2424671 w 2706312"/>
              <a:gd name="connsiteY10" fmla="*/ 1973732 h 3177308"/>
              <a:gd name="connsiteX11" fmla="*/ 2688392 w 2706312"/>
              <a:gd name="connsiteY11" fmla="*/ 1658191 h 3177308"/>
              <a:gd name="connsiteX12" fmla="*/ 2706312 w 2706312"/>
              <a:gd name="connsiteY12" fmla="*/ 1593950 h 3177308"/>
              <a:gd name="connsiteX13" fmla="*/ 2705655 w 2706312"/>
              <a:gd name="connsiteY13" fmla="*/ 1588654 h 3177308"/>
              <a:gd name="connsiteX14" fmla="*/ 2706312 w 2706312"/>
              <a:gd name="connsiteY14" fmla="*/ 1583358 h 3177308"/>
              <a:gd name="connsiteX15" fmla="*/ 2688392 w 2706312"/>
              <a:gd name="connsiteY15" fmla="*/ 1519117 h 3177308"/>
              <a:gd name="connsiteX16" fmla="*/ 2424671 w 2706312"/>
              <a:gd name="connsiteY16" fmla="*/ 1203576 h 3177308"/>
              <a:gd name="connsiteX17" fmla="*/ 2422849 w 2706312"/>
              <a:gd name="connsiteY17" fmla="*/ 1202583 h 3177308"/>
              <a:gd name="connsiteX18" fmla="*/ 1766217 w 2706312"/>
              <a:gd name="connsiteY18" fmla="*/ 393069 h 3177308"/>
              <a:gd name="connsiteX19" fmla="*/ 1765420 w 2706312"/>
              <a:gd name="connsiteY19" fmla="*/ 391658 h 3177308"/>
              <a:gd name="connsiteX20" fmla="*/ 1497188 w 2706312"/>
              <a:gd name="connsiteY20" fmla="*/ 44025 h 3177308"/>
              <a:gd name="connsiteX21" fmla="*/ 1407610 w 2706312"/>
              <a:gd name="connsiteY21" fmla="*/ 0 h 3177308"/>
              <a:gd name="connsiteX22" fmla="*/ 1172111 w 2706312"/>
              <a:gd name="connsiteY22" fmla="*/ 0 h 3177308"/>
              <a:gd name="connsiteX23" fmla="*/ 1172090 w 2706312"/>
              <a:gd name="connsiteY23" fmla="*/ 3 h 3177308"/>
              <a:gd name="connsiteX24" fmla="*/ 348855 w 2706312"/>
              <a:gd name="connsiteY24" fmla="*/ 3 h 3177308"/>
              <a:gd name="connsiteX25" fmla="*/ 348842 w 2706312"/>
              <a:gd name="connsiteY25" fmla="*/ 0 h 3177308"/>
              <a:gd name="connsiteX26" fmla="*/ 113342 w 2706312"/>
              <a:gd name="connsiteY26" fmla="*/ 0 h 3177308"/>
              <a:gd name="connsiteX27" fmla="*/ 113321 w 2706312"/>
              <a:gd name="connsiteY27" fmla="*/ 3 h 3177308"/>
              <a:gd name="connsiteX28" fmla="*/ 112463 w 2706312"/>
              <a:gd name="connsiteY28" fmla="*/ 3 h 3177308"/>
              <a:gd name="connsiteX29" fmla="*/ 112477 w 2706312"/>
              <a:gd name="connsiteY29" fmla="*/ 125 h 3177308"/>
              <a:gd name="connsiteX30" fmla="*/ 80173 w 2706312"/>
              <a:gd name="connsiteY30" fmla="*/ 4782 h 3177308"/>
              <a:gd name="connsiteX31" fmla="*/ 23765 w 2706312"/>
              <a:gd name="connsiteY31" fmla="*/ 182260 h 3177308"/>
              <a:gd name="connsiteX32" fmla="*/ 291997 w 2706312"/>
              <a:gd name="connsiteY32" fmla="*/ 529893 h 3177308"/>
              <a:gd name="connsiteX33" fmla="*/ 300578 w 2706312"/>
              <a:gd name="connsiteY33" fmla="*/ 536908 h 3177308"/>
              <a:gd name="connsiteX34" fmla="*/ 1151328 w 2706312"/>
              <a:gd name="connsiteY34" fmla="*/ 1583356 h 3177308"/>
              <a:gd name="connsiteX35" fmla="*/ 1151324 w 2706312"/>
              <a:gd name="connsiteY35" fmla="*/ 1583356 h 3177308"/>
              <a:gd name="connsiteX36" fmla="*/ 1147017 w 2706312"/>
              <a:gd name="connsiteY36" fmla="*/ 1588654 h 3177308"/>
              <a:gd name="connsiteX37" fmla="*/ 1151324 w 2706312"/>
              <a:gd name="connsiteY37" fmla="*/ 1593952 h 3177308"/>
              <a:gd name="connsiteX38" fmla="*/ 1151328 w 2706312"/>
              <a:gd name="connsiteY38" fmla="*/ 1593952 h 3177308"/>
              <a:gd name="connsiteX39" fmla="*/ 300578 w 2706312"/>
              <a:gd name="connsiteY39" fmla="*/ 2640400 h 3177308"/>
              <a:gd name="connsiteX40" fmla="*/ 291997 w 2706312"/>
              <a:gd name="connsiteY40" fmla="*/ 2647415 h 3177308"/>
              <a:gd name="connsiteX41" fmla="*/ 23765 w 2706312"/>
              <a:gd name="connsiteY41" fmla="*/ 2995048 h 3177308"/>
              <a:gd name="connsiteX42" fmla="*/ 80173 w 2706312"/>
              <a:gd name="connsiteY42" fmla="*/ 3172526 h 3177308"/>
              <a:gd name="connsiteX43" fmla="*/ 112477 w 2706312"/>
              <a:gd name="connsiteY43" fmla="*/ 3177183 h 3177308"/>
              <a:gd name="connsiteX44" fmla="*/ 112463 w 2706312"/>
              <a:gd name="connsiteY44" fmla="*/ 3177305 h 3177308"/>
              <a:gd name="connsiteX45" fmla="*/ 113321 w 2706312"/>
              <a:gd name="connsiteY45" fmla="*/ 3177305 h 31773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</a:cxnLst>
            <a:rect l="l" t="t" r="r" b="b"/>
            <a:pathLst>
              <a:path w="1251" h="633">
                <a:moveTo>
                  <a:pt x="19" y="633"/>
                </a:moveTo>
                <a:lnTo>
                  <a:pt x="57" y="633"/>
                </a:lnTo>
                <a:lnTo>
                  <a:pt x="57" y="633"/>
                </a:lnTo>
                <a:lnTo>
                  <a:pt x="192" y="633"/>
                </a:lnTo>
                <a:lnTo>
                  <a:pt x="192" y="633"/>
                </a:lnTo>
                <a:lnTo>
                  <a:pt x="231" y="633"/>
                </a:lnTo>
                <a:cubicBezTo>
                  <a:pt x="236" y="633"/>
                  <a:pt x="242" y="630"/>
                  <a:pt x="245" y="624"/>
                </a:cubicBezTo>
                <a:lnTo>
                  <a:pt x="289" y="555"/>
                </a:lnTo>
                <a:lnTo>
                  <a:pt x="289" y="555"/>
                </a:lnTo>
                <a:lnTo>
                  <a:pt x="397" y="393"/>
                </a:lnTo>
                <a:lnTo>
                  <a:pt x="397" y="393"/>
                </a:lnTo>
                <a:lnTo>
                  <a:pt x="440" y="330"/>
                </a:lnTo>
                <a:cubicBezTo>
                  <a:pt x="442" y="328"/>
                  <a:pt x="443" y="323"/>
                  <a:pt x="443" y="318"/>
                </a:cubicBezTo>
                <a:lnTo>
                  <a:pt x="443" y="317"/>
                </a:lnTo>
                <a:lnTo>
                  <a:pt x="443" y="316"/>
                </a:lnTo>
                <a:cubicBezTo>
                  <a:pt x="443" y="311"/>
                  <a:pt x="442" y="306"/>
                  <a:pt x="440" y="303"/>
                </a:cubicBezTo>
                <a:lnTo>
                  <a:pt x="397" y="240"/>
                </a:lnTo>
                <a:lnTo>
                  <a:pt x="397" y="240"/>
                </a:lnTo>
                <a:lnTo>
                  <a:pt x="289" y="78"/>
                </a:lnTo>
                <a:lnTo>
                  <a:pt x="289" y="78"/>
                </a:lnTo>
                <a:lnTo>
                  <a:pt x="245" y="9"/>
                </a:lnTo>
                <a:cubicBezTo>
                  <a:pt x="242" y="3"/>
                  <a:pt x="236" y="0"/>
                  <a:pt x="231" y="0"/>
                </a:cubicBezTo>
                <a:lnTo>
                  <a:pt x="192" y="0"/>
                </a:lnTo>
                <a:lnTo>
                  <a:pt x="192" y="0"/>
                </a:lnTo>
                <a:lnTo>
                  <a:pt x="57" y="0"/>
                </a:lnTo>
                <a:lnTo>
                  <a:pt x="57" y="0"/>
                </a:lnTo>
                <a:lnTo>
                  <a:pt x="19" y="0"/>
                </a:lnTo>
                <a:lnTo>
                  <a:pt x="19" y="0"/>
                </a:lnTo>
                <a:lnTo>
                  <a:pt x="18" y="0"/>
                </a:lnTo>
                <a:lnTo>
                  <a:pt x="18" y="0"/>
                </a:lnTo>
                <a:lnTo>
                  <a:pt x="13" y="1"/>
                </a:lnTo>
                <a:cubicBezTo>
                  <a:pt x="1" y="5"/>
                  <a:pt x="-4" y="23"/>
                  <a:pt x="4" y="36"/>
                </a:cubicBezTo>
                <a:lnTo>
                  <a:pt x="48" y="106"/>
                </a:lnTo>
                <a:lnTo>
                  <a:pt x="49" y="107"/>
                </a:lnTo>
                <a:lnTo>
                  <a:pt x="189" y="316"/>
                </a:lnTo>
                <a:lnTo>
                  <a:pt x="189" y="316"/>
                </a:lnTo>
                <a:lnTo>
                  <a:pt x="188" y="317"/>
                </a:lnTo>
                <a:lnTo>
                  <a:pt x="189" y="318"/>
                </a:lnTo>
                <a:lnTo>
                  <a:pt x="189" y="318"/>
                </a:lnTo>
                <a:lnTo>
                  <a:pt x="49" y="526"/>
                </a:lnTo>
                <a:lnTo>
                  <a:pt x="48" y="528"/>
                </a:lnTo>
                <a:lnTo>
                  <a:pt x="4" y="597"/>
                </a:lnTo>
                <a:cubicBezTo>
                  <a:pt x="-4" y="610"/>
                  <a:pt x="1" y="628"/>
                  <a:pt x="13" y="632"/>
                </a:cubicBezTo>
                <a:lnTo>
                  <a:pt x="18" y="633"/>
                </a:lnTo>
                <a:lnTo>
                  <a:pt x="18" y="633"/>
                </a:lnTo>
                <a:lnTo>
                  <a:pt x="19" y="633"/>
                </a:lnTo>
                <a:lnTo>
                  <a:pt x="19" y="633"/>
                </a:lnTo>
                <a:close/>
                <a:moveTo>
                  <a:pt x="423" y="633"/>
                </a:moveTo>
                <a:lnTo>
                  <a:pt x="461" y="633"/>
                </a:lnTo>
                <a:lnTo>
                  <a:pt x="461" y="633"/>
                </a:lnTo>
                <a:lnTo>
                  <a:pt x="596" y="633"/>
                </a:lnTo>
                <a:lnTo>
                  <a:pt x="596" y="633"/>
                </a:lnTo>
                <a:lnTo>
                  <a:pt x="635" y="633"/>
                </a:lnTo>
                <a:cubicBezTo>
                  <a:pt x="640" y="633"/>
                  <a:pt x="646" y="630"/>
                  <a:pt x="649" y="624"/>
                </a:cubicBezTo>
                <a:lnTo>
                  <a:pt x="693" y="555"/>
                </a:lnTo>
                <a:lnTo>
                  <a:pt x="693" y="555"/>
                </a:lnTo>
                <a:lnTo>
                  <a:pt x="801" y="393"/>
                </a:lnTo>
                <a:lnTo>
                  <a:pt x="801" y="393"/>
                </a:lnTo>
                <a:lnTo>
                  <a:pt x="845" y="330"/>
                </a:lnTo>
                <a:cubicBezTo>
                  <a:pt x="847" y="328"/>
                  <a:pt x="847" y="323"/>
                  <a:pt x="847" y="318"/>
                </a:cubicBezTo>
                <a:lnTo>
                  <a:pt x="847" y="317"/>
                </a:lnTo>
                <a:lnTo>
                  <a:pt x="847" y="316"/>
                </a:lnTo>
                <a:cubicBezTo>
                  <a:pt x="847" y="311"/>
                  <a:pt x="847" y="306"/>
                  <a:pt x="845" y="303"/>
                </a:cubicBezTo>
                <a:lnTo>
                  <a:pt x="801" y="240"/>
                </a:lnTo>
                <a:lnTo>
                  <a:pt x="801" y="240"/>
                </a:lnTo>
                <a:lnTo>
                  <a:pt x="693" y="78"/>
                </a:lnTo>
                <a:lnTo>
                  <a:pt x="693" y="78"/>
                </a:lnTo>
                <a:lnTo>
                  <a:pt x="649" y="9"/>
                </a:lnTo>
                <a:cubicBezTo>
                  <a:pt x="646" y="3"/>
                  <a:pt x="640" y="0"/>
                  <a:pt x="635" y="0"/>
                </a:cubicBezTo>
                <a:lnTo>
                  <a:pt x="596" y="0"/>
                </a:lnTo>
                <a:lnTo>
                  <a:pt x="596" y="0"/>
                </a:lnTo>
                <a:lnTo>
                  <a:pt x="461" y="0"/>
                </a:lnTo>
                <a:lnTo>
                  <a:pt x="461" y="0"/>
                </a:lnTo>
                <a:lnTo>
                  <a:pt x="423" y="0"/>
                </a:lnTo>
                <a:lnTo>
                  <a:pt x="423" y="0"/>
                </a:lnTo>
                <a:lnTo>
                  <a:pt x="422" y="0"/>
                </a:lnTo>
                <a:lnTo>
                  <a:pt x="422" y="0"/>
                </a:lnTo>
                <a:lnTo>
                  <a:pt x="417" y="1"/>
                </a:lnTo>
                <a:cubicBezTo>
                  <a:pt x="405" y="5"/>
                  <a:pt x="400" y="23"/>
                  <a:pt x="408" y="36"/>
                </a:cubicBezTo>
                <a:lnTo>
                  <a:pt x="452" y="106"/>
                </a:lnTo>
                <a:lnTo>
                  <a:pt x="453" y="107"/>
                </a:lnTo>
                <a:lnTo>
                  <a:pt x="593" y="316"/>
                </a:lnTo>
                <a:lnTo>
                  <a:pt x="593" y="316"/>
                </a:lnTo>
                <a:lnTo>
                  <a:pt x="592" y="317"/>
                </a:lnTo>
                <a:lnTo>
                  <a:pt x="593" y="318"/>
                </a:lnTo>
                <a:lnTo>
                  <a:pt x="593" y="318"/>
                </a:lnTo>
                <a:lnTo>
                  <a:pt x="453" y="526"/>
                </a:lnTo>
                <a:lnTo>
                  <a:pt x="452" y="527"/>
                </a:lnTo>
                <a:lnTo>
                  <a:pt x="408" y="597"/>
                </a:lnTo>
                <a:cubicBezTo>
                  <a:pt x="400" y="610"/>
                  <a:pt x="405" y="628"/>
                  <a:pt x="417" y="632"/>
                </a:cubicBezTo>
                <a:lnTo>
                  <a:pt x="422" y="633"/>
                </a:lnTo>
                <a:lnTo>
                  <a:pt x="422" y="633"/>
                </a:lnTo>
                <a:lnTo>
                  <a:pt x="423" y="633"/>
                </a:lnTo>
                <a:lnTo>
                  <a:pt x="423" y="633"/>
                </a:lnTo>
                <a:close/>
                <a:moveTo>
                  <a:pt x="827" y="633"/>
                </a:moveTo>
                <a:lnTo>
                  <a:pt x="865" y="633"/>
                </a:lnTo>
                <a:lnTo>
                  <a:pt x="865" y="633"/>
                </a:lnTo>
                <a:lnTo>
                  <a:pt x="1000" y="633"/>
                </a:lnTo>
                <a:lnTo>
                  <a:pt x="1000" y="633"/>
                </a:lnTo>
                <a:lnTo>
                  <a:pt x="1039" y="633"/>
                </a:lnTo>
                <a:cubicBezTo>
                  <a:pt x="1044" y="633"/>
                  <a:pt x="1050" y="630"/>
                  <a:pt x="1053" y="624"/>
                </a:cubicBezTo>
                <a:lnTo>
                  <a:pt x="1097" y="555"/>
                </a:lnTo>
                <a:lnTo>
                  <a:pt x="1097" y="555"/>
                </a:lnTo>
                <a:lnTo>
                  <a:pt x="1205" y="393"/>
                </a:lnTo>
                <a:lnTo>
                  <a:pt x="1205" y="393"/>
                </a:lnTo>
                <a:lnTo>
                  <a:pt x="1249" y="330"/>
                </a:lnTo>
                <a:cubicBezTo>
                  <a:pt x="1251" y="328"/>
                  <a:pt x="1251" y="323"/>
                  <a:pt x="1251" y="318"/>
                </a:cubicBezTo>
                <a:lnTo>
                  <a:pt x="1251" y="317"/>
                </a:lnTo>
                <a:lnTo>
                  <a:pt x="1251" y="316"/>
                </a:lnTo>
                <a:cubicBezTo>
                  <a:pt x="1251" y="311"/>
                  <a:pt x="1251" y="306"/>
                  <a:pt x="1249" y="303"/>
                </a:cubicBezTo>
                <a:lnTo>
                  <a:pt x="1205" y="240"/>
                </a:lnTo>
                <a:lnTo>
                  <a:pt x="1205" y="240"/>
                </a:lnTo>
                <a:lnTo>
                  <a:pt x="1097" y="78"/>
                </a:lnTo>
                <a:lnTo>
                  <a:pt x="1097" y="78"/>
                </a:lnTo>
                <a:lnTo>
                  <a:pt x="1053" y="9"/>
                </a:lnTo>
                <a:cubicBezTo>
                  <a:pt x="1050" y="3"/>
                  <a:pt x="1044" y="0"/>
                  <a:pt x="1039" y="0"/>
                </a:cubicBezTo>
                <a:lnTo>
                  <a:pt x="1000" y="0"/>
                </a:lnTo>
                <a:lnTo>
                  <a:pt x="1000" y="0"/>
                </a:lnTo>
                <a:lnTo>
                  <a:pt x="865" y="0"/>
                </a:lnTo>
                <a:lnTo>
                  <a:pt x="865" y="0"/>
                </a:lnTo>
                <a:lnTo>
                  <a:pt x="827" y="0"/>
                </a:lnTo>
                <a:lnTo>
                  <a:pt x="827" y="0"/>
                </a:lnTo>
                <a:lnTo>
                  <a:pt x="826" y="0"/>
                </a:lnTo>
                <a:lnTo>
                  <a:pt x="826" y="0"/>
                </a:lnTo>
                <a:lnTo>
                  <a:pt x="821" y="1"/>
                </a:lnTo>
                <a:cubicBezTo>
                  <a:pt x="809" y="5"/>
                  <a:pt x="804" y="23"/>
                  <a:pt x="812" y="36"/>
                </a:cubicBezTo>
                <a:lnTo>
                  <a:pt x="856" y="106"/>
                </a:lnTo>
                <a:lnTo>
                  <a:pt x="857" y="107"/>
                </a:lnTo>
                <a:lnTo>
                  <a:pt x="997" y="316"/>
                </a:lnTo>
                <a:lnTo>
                  <a:pt x="997" y="316"/>
                </a:lnTo>
                <a:lnTo>
                  <a:pt x="996" y="317"/>
                </a:lnTo>
                <a:lnTo>
                  <a:pt x="997" y="318"/>
                </a:lnTo>
                <a:lnTo>
                  <a:pt x="997" y="318"/>
                </a:lnTo>
                <a:lnTo>
                  <a:pt x="857" y="526"/>
                </a:lnTo>
                <a:lnTo>
                  <a:pt x="856" y="527"/>
                </a:lnTo>
                <a:lnTo>
                  <a:pt x="812" y="597"/>
                </a:lnTo>
                <a:cubicBezTo>
                  <a:pt x="804" y="610"/>
                  <a:pt x="809" y="628"/>
                  <a:pt x="821" y="632"/>
                </a:cubicBezTo>
                <a:lnTo>
                  <a:pt x="826" y="633"/>
                </a:lnTo>
                <a:lnTo>
                  <a:pt x="826" y="633"/>
                </a:lnTo>
                <a:lnTo>
                  <a:pt x="827" y="633"/>
                </a:lnTo>
                <a:lnTo>
                  <a:pt x="827" y="633"/>
                </a:lnTo>
                <a:close/>
              </a:path>
            </a:pathLst>
          </a:custGeom>
          <a:gradFill>
            <a:gsLst>
              <a:gs pos="0">
                <a:schemeClr val="accent1">
                  <a:lumMod val="60000"/>
                  <a:lumOff val="40000"/>
                  <a:alpha val="50000"/>
                </a:schemeClr>
              </a:gs>
              <a:gs pos="100000">
                <a:schemeClr val="accent1"/>
              </a:gs>
            </a:gsLst>
            <a:lin ang="0" scaled="0"/>
          </a:gradFill>
          <a:ln>
            <a:noFill/>
          </a:ln>
          <a:effectLst>
            <a:outerShdw blurRad="63500" dist="63500" dir="2700000" algn="tl" rotWithShape="0">
              <a:schemeClr val="accent1"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144145" tIns="71755" rIns="71755" bIns="36195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400" b="1">
              <a:latin typeface="+mj-ea"/>
              <a:ea typeface="+mj-ea"/>
            </a:endParaRPr>
          </a:p>
        </p:txBody>
      </p:sp>
      <p:sp>
        <p:nvSpPr>
          <p:cNvPr id="1049564" name="圆角矩形 31"/>
          <p:cNvSpPr/>
          <p:nvPr>
            <p:custDataLst>
              <p:tags r:id="rId18"/>
            </p:custDataLst>
          </p:nvPr>
        </p:nvSpPr>
        <p:spPr>
          <a:xfrm>
            <a:off x="804488" y="4696847"/>
            <a:ext cx="4813812" cy="1522924"/>
          </a:xfrm>
          <a:prstGeom prst="roundRect">
            <a:avLst>
              <a:gd name="adj" fmla="val 7078"/>
            </a:avLst>
          </a:prstGeom>
          <a:gradFill>
            <a:gsLst>
              <a:gs pos="0">
                <a:schemeClr val="bg1"/>
              </a:gs>
              <a:gs pos="80000">
                <a:schemeClr val="accent1">
                  <a:lumMod val="20000"/>
                  <a:lumOff val="80000"/>
                  <a:alpha val="34000"/>
                </a:schemeClr>
              </a:gs>
            </a:gsLst>
            <a:lin ang="10800000" scaled="0"/>
          </a:gradFill>
          <a:ln w="25400"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66" name="正文"/>
          <p:cNvSpPr txBox="1"/>
          <p:nvPr>
            <p:custDataLst>
              <p:tags r:id="rId19"/>
            </p:custDataLst>
          </p:nvPr>
        </p:nvSpPr>
        <p:spPr>
          <a:xfrm>
            <a:off x="1248225" y="5218666"/>
            <a:ext cx="4375788" cy="937624"/>
          </a:xfrm>
          <a:prstGeom prst="rect">
            <a:avLst/>
          </a:prstGeom>
          <a:noFill/>
          <a:ln>
            <a:noFill/>
          </a:ln>
        </p:spPr>
        <p:txBody>
          <a:bodyPr wrap="square" lIns="90000" tIns="46800" rIns="90000" bIns="46800" rtlCol="0" anchor="t" anchorCtr="0">
            <a:normAutofit fontScale="9375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电子邮件营销：向潜在客户发送电子邮件，介绍产品或服务，促进销售</a:t>
            </a:r>
            <a:endParaRPr lang="zh-CN" altLang="en-US" sz="1600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568" name="标题"/>
          <p:cNvSpPr txBox="1"/>
          <p:nvPr>
            <p:custDataLst>
              <p:tags r:id="rId20"/>
            </p:custDataLst>
          </p:nvPr>
        </p:nvSpPr>
        <p:spPr>
          <a:xfrm>
            <a:off x="1248225" y="4818732"/>
            <a:ext cx="3576555" cy="452624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b="1" spc="300">
                <a:solidFill>
                  <a:schemeClr val="accent1"/>
                </a:solidFill>
                <a:latin typeface="+mj-ea"/>
                <a:ea typeface="+mj-ea"/>
              </a:rPr>
              <a:t>添加标题</a:t>
            </a:r>
            <a:endParaRPr lang="zh-CN" altLang="en-US" sz="2000" b="1" spc="300">
              <a:solidFill>
                <a:schemeClr val="accent1"/>
              </a:solidFill>
              <a:latin typeface="+mj-ea"/>
              <a:ea typeface="+mj-ea"/>
            </a:endParaRPr>
          </a:p>
        </p:txBody>
      </p:sp>
      <p:sp>
        <p:nvSpPr>
          <p:cNvPr id="1049570" name="任意多边形: 形状 23"/>
          <p:cNvSpPr>
            <a:spLocks noChangeAspect="1"/>
          </p:cNvSpPr>
          <p:nvPr>
            <p:custDataLst>
              <p:tags r:id="rId21"/>
            </p:custDataLst>
          </p:nvPr>
        </p:nvSpPr>
        <p:spPr>
          <a:xfrm rot="5400000" flipV="1">
            <a:off x="412172" y="5108208"/>
            <a:ext cx="794155" cy="401839"/>
          </a:xfrm>
          <a:custGeom>
            <a:gdLst>
              <a:gd name="connsiteX0" fmla="*/ 113342 w 2706312"/>
              <a:gd name="connsiteY0" fmla="*/ 3177308 h 3177308"/>
              <a:gd name="connsiteX1" fmla="*/ 348842 w 2706312"/>
              <a:gd name="connsiteY1" fmla="*/ 3177308 h 3177308"/>
              <a:gd name="connsiteX2" fmla="*/ 348855 w 2706312"/>
              <a:gd name="connsiteY2" fmla="*/ 3177305 h 3177308"/>
              <a:gd name="connsiteX3" fmla="*/ 1172090 w 2706312"/>
              <a:gd name="connsiteY3" fmla="*/ 3177305 h 3177308"/>
              <a:gd name="connsiteX4" fmla="*/ 1172111 w 2706312"/>
              <a:gd name="connsiteY4" fmla="*/ 3177308 h 3177308"/>
              <a:gd name="connsiteX5" fmla="*/ 1407610 w 2706312"/>
              <a:gd name="connsiteY5" fmla="*/ 3177308 h 3177308"/>
              <a:gd name="connsiteX6" fmla="*/ 1497188 w 2706312"/>
              <a:gd name="connsiteY6" fmla="*/ 3133283 h 3177308"/>
              <a:gd name="connsiteX7" fmla="*/ 1765420 w 2706312"/>
              <a:gd name="connsiteY7" fmla="*/ 2785650 h 3177308"/>
              <a:gd name="connsiteX8" fmla="*/ 1766217 w 2706312"/>
              <a:gd name="connsiteY8" fmla="*/ 2784239 h 3177308"/>
              <a:gd name="connsiteX9" fmla="*/ 2422849 w 2706312"/>
              <a:gd name="connsiteY9" fmla="*/ 1974725 h 3177308"/>
              <a:gd name="connsiteX10" fmla="*/ 2424671 w 2706312"/>
              <a:gd name="connsiteY10" fmla="*/ 1973732 h 3177308"/>
              <a:gd name="connsiteX11" fmla="*/ 2688392 w 2706312"/>
              <a:gd name="connsiteY11" fmla="*/ 1658191 h 3177308"/>
              <a:gd name="connsiteX12" fmla="*/ 2706312 w 2706312"/>
              <a:gd name="connsiteY12" fmla="*/ 1593950 h 3177308"/>
              <a:gd name="connsiteX13" fmla="*/ 2705655 w 2706312"/>
              <a:gd name="connsiteY13" fmla="*/ 1588654 h 3177308"/>
              <a:gd name="connsiteX14" fmla="*/ 2706312 w 2706312"/>
              <a:gd name="connsiteY14" fmla="*/ 1583358 h 3177308"/>
              <a:gd name="connsiteX15" fmla="*/ 2688392 w 2706312"/>
              <a:gd name="connsiteY15" fmla="*/ 1519117 h 3177308"/>
              <a:gd name="connsiteX16" fmla="*/ 2424671 w 2706312"/>
              <a:gd name="connsiteY16" fmla="*/ 1203576 h 3177308"/>
              <a:gd name="connsiteX17" fmla="*/ 2422849 w 2706312"/>
              <a:gd name="connsiteY17" fmla="*/ 1202583 h 3177308"/>
              <a:gd name="connsiteX18" fmla="*/ 1766217 w 2706312"/>
              <a:gd name="connsiteY18" fmla="*/ 393069 h 3177308"/>
              <a:gd name="connsiteX19" fmla="*/ 1765420 w 2706312"/>
              <a:gd name="connsiteY19" fmla="*/ 391658 h 3177308"/>
              <a:gd name="connsiteX20" fmla="*/ 1497188 w 2706312"/>
              <a:gd name="connsiteY20" fmla="*/ 44025 h 3177308"/>
              <a:gd name="connsiteX21" fmla="*/ 1407610 w 2706312"/>
              <a:gd name="connsiteY21" fmla="*/ 0 h 3177308"/>
              <a:gd name="connsiteX22" fmla="*/ 1172111 w 2706312"/>
              <a:gd name="connsiteY22" fmla="*/ 0 h 3177308"/>
              <a:gd name="connsiteX23" fmla="*/ 1172090 w 2706312"/>
              <a:gd name="connsiteY23" fmla="*/ 3 h 3177308"/>
              <a:gd name="connsiteX24" fmla="*/ 348855 w 2706312"/>
              <a:gd name="connsiteY24" fmla="*/ 3 h 3177308"/>
              <a:gd name="connsiteX25" fmla="*/ 348842 w 2706312"/>
              <a:gd name="connsiteY25" fmla="*/ 0 h 3177308"/>
              <a:gd name="connsiteX26" fmla="*/ 113342 w 2706312"/>
              <a:gd name="connsiteY26" fmla="*/ 0 h 3177308"/>
              <a:gd name="connsiteX27" fmla="*/ 113321 w 2706312"/>
              <a:gd name="connsiteY27" fmla="*/ 3 h 3177308"/>
              <a:gd name="connsiteX28" fmla="*/ 112463 w 2706312"/>
              <a:gd name="connsiteY28" fmla="*/ 3 h 3177308"/>
              <a:gd name="connsiteX29" fmla="*/ 112477 w 2706312"/>
              <a:gd name="connsiteY29" fmla="*/ 125 h 3177308"/>
              <a:gd name="connsiteX30" fmla="*/ 80173 w 2706312"/>
              <a:gd name="connsiteY30" fmla="*/ 4782 h 3177308"/>
              <a:gd name="connsiteX31" fmla="*/ 23765 w 2706312"/>
              <a:gd name="connsiteY31" fmla="*/ 182260 h 3177308"/>
              <a:gd name="connsiteX32" fmla="*/ 291997 w 2706312"/>
              <a:gd name="connsiteY32" fmla="*/ 529893 h 3177308"/>
              <a:gd name="connsiteX33" fmla="*/ 300578 w 2706312"/>
              <a:gd name="connsiteY33" fmla="*/ 536908 h 3177308"/>
              <a:gd name="connsiteX34" fmla="*/ 1151328 w 2706312"/>
              <a:gd name="connsiteY34" fmla="*/ 1583356 h 3177308"/>
              <a:gd name="connsiteX35" fmla="*/ 1151324 w 2706312"/>
              <a:gd name="connsiteY35" fmla="*/ 1583356 h 3177308"/>
              <a:gd name="connsiteX36" fmla="*/ 1147017 w 2706312"/>
              <a:gd name="connsiteY36" fmla="*/ 1588654 h 3177308"/>
              <a:gd name="connsiteX37" fmla="*/ 1151324 w 2706312"/>
              <a:gd name="connsiteY37" fmla="*/ 1593952 h 3177308"/>
              <a:gd name="connsiteX38" fmla="*/ 1151328 w 2706312"/>
              <a:gd name="connsiteY38" fmla="*/ 1593952 h 3177308"/>
              <a:gd name="connsiteX39" fmla="*/ 300578 w 2706312"/>
              <a:gd name="connsiteY39" fmla="*/ 2640400 h 3177308"/>
              <a:gd name="connsiteX40" fmla="*/ 291997 w 2706312"/>
              <a:gd name="connsiteY40" fmla="*/ 2647415 h 3177308"/>
              <a:gd name="connsiteX41" fmla="*/ 23765 w 2706312"/>
              <a:gd name="connsiteY41" fmla="*/ 2995048 h 3177308"/>
              <a:gd name="connsiteX42" fmla="*/ 80173 w 2706312"/>
              <a:gd name="connsiteY42" fmla="*/ 3172526 h 3177308"/>
              <a:gd name="connsiteX43" fmla="*/ 112477 w 2706312"/>
              <a:gd name="connsiteY43" fmla="*/ 3177183 h 3177308"/>
              <a:gd name="connsiteX44" fmla="*/ 112463 w 2706312"/>
              <a:gd name="connsiteY44" fmla="*/ 3177305 h 3177308"/>
              <a:gd name="connsiteX45" fmla="*/ 113321 w 2706312"/>
              <a:gd name="connsiteY45" fmla="*/ 3177305 h 31773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</a:cxnLst>
            <a:rect l="l" t="t" r="r" b="b"/>
            <a:pathLst>
              <a:path w="1251" h="633">
                <a:moveTo>
                  <a:pt x="19" y="633"/>
                </a:moveTo>
                <a:lnTo>
                  <a:pt x="57" y="633"/>
                </a:lnTo>
                <a:lnTo>
                  <a:pt x="57" y="633"/>
                </a:lnTo>
                <a:lnTo>
                  <a:pt x="192" y="633"/>
                </a:lnTo>
                <a:lnTo>
                  <a:pt x="192" y="633"/>
                </a:lnTo>
                <a:lnTo>
                  <a:pt x="231" y="633"/>
                </a:lnTo>
                <a:cubicBezTo>
                  <a:pt x="236" y="633"/>
                  <a:pt x="242" y="630"/>
                  <a:pt x="245" y="624"/>
                </a:cubicBezTo>
                <a:lnTo>
                  <a:pt x="289" y="555"/>
                </a:lnTo>
                <a:lnTo>
                  <a:pt x="289" y="555"/>
                </a:lnTo>
                <a:lnTo>
                  <a:pt x="397" y="393"/>
                </a:lnTo>
                <a:lnTo>
                  <a:pt x="397" y="393"/>
                </a:lnTo>
                <a:lnTo>
                  <a:pt x="440" y="330"/>
                </a:lnTo>
                <a:cubicBezTo>
                  <a:pt x="442" y="328"/>
                  <a:pt x="443" y="323"/>
                  <a:pt x="443" y="318"/>
                </a:cubicBezTo>
                <a:lnTo>
                  <a:pt x="443" y="317"/>
                </a:lnTo>
                <a:lnTo>
                  <a:pt x="443" y="316"/>
                </a:lnTo>
                <a:cubicBezTo>
                  <a:pt x="443" y="311"/>
                  <a:pt x="442" y="306"/>
                  <a:pt x="440" y="303"/>
                </a:cubicBezTo>
                <a:lnTo>
                  <a:pt x="397" y="240"/>
                </a:lnTo>
                <a:lnTo>
                  <a:pt x="397" y="240"/>
                </a:lnTo>
                <a:lnTo>
                  <a:pt x="289" y="78"/>
                </a:lnTo>
                <a:lnTo>
                  <a:pt x="289" y="78"/>
                </a:lnTo>
                <a:lnTo>
                  <a:pt x="245" y="9"/>
                </a:lnTo>
                <a:cubicBezTo>
                  <a:pt x="242" y="3"/>
                  <a:pt x="236" y="0"/>
                  <a:pt x="231" y="0"/>
                </a:cubicBezTo>
                <a:lnTo>
                  <a:pt x="192" y="0"/>
                </a:lnTo>
                <a:lnTo>
                  <a:pt x="192" y="0"/>
                </a:lnTo>
                <a:lnTo>
                  <a:pt x="57" y="0"/>
                </a:lnTo>
                <a:lnTo>
                  <a:pt x="57" y="0"/>
                </a:lnTo>
                <a:lnTo>
                  <a:pt x="19" y="0"/>
                </a:lnTo>
                <a:lnTo>
                  <a:pt x="19" y="0"/>
                </a:lnTo>
                <a:lnTo>
                  <a:pt x="18" y="0"/>
                </a:lnTo>
                <a:lnTo>
                  <a:pt x="18" y="0"/>
                </a:lnTo>
                <a:lnTo>
                  <a:pt x="13" y="1"/>
                </a:lnTo>
                <a:cubicBezTo>
                  <a:pt x="1" y="5"/>
                  <a:pt x="-4" y="23"/>
                  <a:pt x="4" y="36"/>
                </a:cubicBezTo>
                <a:lnTo>
                  <a:pt x="48" y="106"/>
                </a:lnTo>
                <a:lnTo>
                  <a:pt x="49" y="107"/>
                </a:lnTo>
                <a:lnTo>
                  <a:pt x="189" y="316"/>
                </a:lnTo>
                <a:lnTo>
                  <a:pt x="189" y="316"/>
                </a:lnTo>
                <a:lnTo>
                  <a:pt x="188" y="317"/>
                </a:lnTo>
                <a:lnTo>
                  <a:pt x="189" y="318"/>
                </a:lnTo>
                <a:lnTo>
                  <a:pt x="189" y="318"/>
                </a:lnTo>
                <a:lnTo>
                  <a:pt x="49" y="526"/>
                </a:lnTo>
                <a:lnTo>
                  <a:pt x="48" y="528"/>
                </a:lnTo>
                <a:lnTo>
                  <a:pt x="4" y="597"/>
                </a:lnTo>
                <a:cubicBezTo>
                  <a:pt x="-4" y="610"/>
                  <a:pt x="1" y="628"/>
                  <a:pt x="13" y="632"/>
                </a:cubicBezTo>
                <a:lnTo>
                  <a:pt x="18" y="633"/>
                </a:lnTo>
                <a:lnTo>
                  <a:pt x="18" y="633"/>
                </a:lnTo>
                <a:lnTo>
                  <a:pt x="19" y="633"/>
                </a:lnTo>
                <a:lnTo>
                  <a:pt x="19" y="633"/>
                </a:lnTo>
                <a:close/>
                <a:moveTo>
                  <a:pt x="423" y="633"/>
                </a:moveTo>
                <a:lnTo>
                  <a:pt x="461" y="633"/>
                </a:lnTo>
                <a:lnTo>
                  <a:pt x="461" y="633"/>
                </a:lnTo>
                <a:lnTo>
                  <a:pt x="596" y="633"/>
                </a:lnTo>
                <a:lnTo>
                  <a:pt x="596" y="633"/>
                </a:lnTo>
                <a:lnTo>
                  <a:pt x="635" y="633"/>
                </a:lnTo>
                <a:cubicBezTo>
                  <a:pt x="640" y="633"/>
                  <a:pt x="646" y="630"/>
                  <a:pt x="649" y="624"/>
                </a:cubicBezTo>
                <a:lnTo>
                  <a:pt x="693" y="555"/>
                </a:lnTo>
                <a:lnTo>
                  <a:pt x="693" y="555"/>
                </a:lnTo>
                <a:lnTo>
                  <a:pt x="801" y="393"/>
                </a:lnTo>
                <a:lnTo>
                  <a:pt x="801" y="393"/>
                </a:lnTo>
                <a:lnTo>
                  <a:pt x="845" y="330"/>
                </a:lnTo>
                <a:cubicBezTo>
                  <a:pt x="847" y="328"/>
                  <a:pt x="847" y="323"/>
                  <a:pt x="847" y="318"/>
                </a:cubicBezTo>
                <a:lnTo>
                  <a:pt x="847" y="317"/>
                </a:lnTo>
                <a:lnTo>
                  <a:pt x="847" y="316"/>
                </a:lnTo>
                <a:cubicBezTo>
                  <a:pt x="847" y="311"/>
                  <a:pt x="847" y="306"/>
                  <a:pt x="845" y="303"/>
                </a:cubicBezTo>
                <a:lnTo>
                  <a:pt x="801" y="240"/>
                </a:lnTo>
                <a:lnTo>
                  <a:pt x="801" y="240"/>
                </a:lnTo>
                <a:lnTo>
                  <a:pt x="693" y="78"/>
                </a:lnTo>
                <a:lnTo>
                  <a:pt x="693" y="78"/>
                </a:lnTo>
                <a:lnTo>
                  <a:pt x="649" y="9"/>
                </a:lnTo>
                <a:cubicBezTo>
                  <a:pt x="646" y="3"/>
                  <a:pt x="640" y="0"/>
                  <a:pt x="635" y="0"/>
                </a:cubicBezTo>
                <a:lnTo>
                  <a:pt x="596" y="0"/>
                </a:lnTo>
                <a:lnTo>
                  <a:pt x="596" y="0"/>
                </a:lnTo>
                <a:lnTo>
                  <a:pt x="461" y="0"/>
                </a:lnTo>
                <a:lnTo>
                  <a:pt x="461" y="0"/>
                </a:lnTo>
                <a:lnTo>
                  <a:pt x="423" y="0"/>
                </a:lnTo>
                <a:lnTo>
                  <a:pt x="423" y="0"/>
                </a:lnTo>
                <a:lnTo>
                  <a:pt x="422" y="0"/>
                </a:lnTo>
                <a:lnTo>
                  <a:pt x="422" y="0"/>
                </a:lnTo>
                <a:lnTo>
                  <a:pt x="417" y="1"/>
                </a:lnTo>
                <a:cubicBezTo>
                  <a:pt x="405" y="5"/>
                  <a:pt x="400" y="23"/>
                  <a:pt x="408" y="36"/>
                </a:cubicBezTo>
                <a:lnTo>
                  <a:pt x="452" y="106"/>
                </a:lnTo>
                <a:lnTo>
                  <a:pt x="453" y="107"/>
                </a:lnTo>
                <a:lnTo>
                  <a:pt x="593" y="316"/>
                </a:lnTo>
                <a:lnTo>
                  <a:pt x="593" y="316"/>
                </a:lnTo>
                <a:lnTo>
                  <a:pt x="592" y="317"/>
                </a:lnTo>
                <a:lnTo>
                  <a:pt x="593" y="318"/>
                </a:lnTo>
                <a:lnTo>
                  <a:pt x="593" y="318"/>
                </a:lnTo>
                <a:lnTo>
                  <a:pt x="453" y="526"/>
                </a:lnTo>
                <a:lnTo>
                  <a:pt x="452" y="527"/>
                </a:lnTo>
                <a:lnTo>
                  <a:pt x="408" y="597"/>
                </a:lnTo>
                <a:cubicBezTo>
                  <a:pt x="400" y="610"/>
                  <a:pt x="405" y="628"/>
                  <a:pt x="417" y="632"/>
                </a:cubicBezTo>
                <a:lnTo>
                  <a:pt x="422" y="633"/>
                </a:lnTo>
                <a:lnTo>
                  <a:pt x="422" y="633"/>
                </a:lnTo>
                <a:lnTo>
                  <a:pt x="423" y="633"/>
                </a:lnTo>
                <a:lnTo>
                  <a:pt x="423" y="633"/>
                </a:lnTo>
                <a:close/>
                <a:moveTo>
                  <a:pt x="827" y="633"/>
                </a:moveTo>
                <a:lnTo>
                  <a:pt x="865" y="633"/>
                </a:lnTo>
                <a:lnTo>
                  <a:pt x="865" y="633"/>
                </a:lnTo>
                <a:lnTo>
                  <a:pt x="1000" y="633"/>
                </a:lnTo>
                <a:lnTo>
                  <a:pt x="1000" y="633"/>
                </a:lnTo>
                <a:lnTo>
                  <a:pt x="1039" y="633"/>
                </a:lnTo>
                <a:cubicBezTo>
                  <a:pt x="1044" y="633"/>
                  <a:pt x="1050" y="630"/>
                  <a:pt x="1053" y="624"/>
                </a:cubicBezTo>
                <a:lnTo>
                  <a:pt x="1097" y="555"/>
                </a:lnTo>
                <a:lnTo>
                  <a:pt x="1097" y="555"/>
                </a:lnTo>
                <a:lnTo>
                  <a:pt x="1205" y="393"/>
                </a:lnTo>
                <a:lnTo>
                  <a:pt x="1205" y="393"/>
                </a:lnTo>
                <a:lnTo>
                  <a:pt x="1249" y="330"/>
                </a:lnTo>
                <a:cubicBezTo>
                  <a:pt x="1251" y="328"/>
                  <a:pt x="1251" y="323"/>
                  <a:pt x="1251" y="318"/>
                </a:cubicBezTo>
                <a:lnTo>
                  <a:pt x="1251" y="317"/>
                </a:lnTo>
                <a:lnTo>
                  <a:pt x="1251" y="316"/>
                </a:lnTo>
                <a:cubicBezTo>
                  <a:pt x="1251" y="311"/>
                  <a:pt x="1251" y="306"/>
                  <a:pt x="1249" y="303"/>
                </a:cubicBezTo>
                <a:lnTo>
                  <a:pt x="1205" y="240"/>
                </a:lnTo>
                <a:lnTo>
                  <a:pt x="1205" y="240"/>
                </a:lnTo>
                <a:lnTo>
                  <a:pt x="1097" y="78"/>
                </a:lnTo>
                <a:lnTo>
                  <a:pt x="1097" y="78"/>
                </a:lnTo>
                <a:lnTo>
                  <a:pt x="1053" y="9"/>
                </a:lnTo>
                <a:cubicBezTo>
                  <a:pt x="1050" y="3"/>
                  <a:pt x="1044" y="0"/>
                  <a:pt x="1039" y="0"/>
                </a:cubicBezTo>
                <a:lnTo>
                  <a:pt x="1000" y="0"/>
                </a:lnTo>
                <a:lnTo>
                  <a:pt x="1000" y="0"/>
                </a:lnTo>
                <a:lnTo>
                  <a:pt x="865" y="0"/>
                </a:lnTo>
                <a:lnTo>
                  <a:pt x="865" y="0"/>
                </a:lnTo>
                <a:lnTo>
                  <a:pt x="827" y="0"/>
                </a:lnTo>
                <a:lnTo>
                  <a:pt x="827" y="0"/>
                </a:lnTo>
                <a:lnTo>
                  <a:pt x="826" y="0"/>
                </a:lnTo>
                <a:lnTo>
                  <a:pt x="826" y="0"/>
                </a:lnTo>
                <a:lnTo>
                  <a:pt x="821" y="1"/>
                </a:lnTo>
                <a:cubicBezTo>
                  <a:pt x="809" y="5"/>
                  <a:pt x="804" y="23"/>
                  <a:pt x="812" y="36"/>
                </a:cubicBezTo>
                <a:lnTo>
                  <a:pt x="856" y="106"/>
                </a:lnTo>
                <a:lnTo>
                  <a:pt x="857" y="107"/>
                </a:lnTo>
                <a:lnTo>
                  <a:pt x="997" y="316"/>
                </a:lnTo>
                <a:lnTo>
                  <a:pt x="997" y="316"/>
                </a:lnTo>
                <a:lnTo>
                  <a:pt x="996" y="317"/>
                </a:lnTo>
                <a:lnTo>
                  <a:pt x="997" y="318"/>
                </a:lnTo>
                <a:lnTo>
                  <a:pt x="997" y="318"/>
                </a:lnTo>
                <a:lnTo>
                  <a:pt x="857" y="526"/>
                </a:lnTo>
                <a:lnTo>
                  <a:pt x="856" y="527"/>
                </a:lnTo>
                <a:lnTo>
                  <a:pt x="812" y="597"/>
                </a:lnTo>
                <a:cubicBezTo>
                  <a:pt x="804" y="610"/>
                  <a:pt x="809" y="628"/>
                  <a:pt x="821" y="632"/>
                </a:cubicBezTo>
                <a:lnTo>
                  <a:pt x="826" y="633"/>
                </a:lnTo>
                <a:lnTo>
                  <a:pt x="826" y="633"/>
                </a:lnTo>
                <a:lnTo>
                  <a:pt x="827" y="633"/>
                </a:lnTo>
                <a:lnTo>
                  <a:pt x="827" y="633"/>
                </a:lnTo>
                <a:close/>
              </a:path>
            </a:pathLst>
          </a:custGeom>
          <a:gradFill>
            <a:gsLst>
              <a:gs pos="0">
                <a:schemeClr val="accent1">
                  <a:lumMod val="60000"/>
                  <a:lumOff val="40000"/>
                  <a:alpha val="50000"/>
                </a:schemeClr>
              </a:gs>
              <a:gs pos="100000">
                <a:schemeClr val="accent1"/>
              </a:gs>
            </a:gsLst>
            <a:lin ang="0" scaled="0"/>
          </a:gradFill>
          <a:ln>
            <a:noFill/>
          </a:ln>
          <a:effectLst>
            <a:outerShdw blurRad="63500" dist="63500" dir="2700000" algn="tl" rotWithShape="0">
              <a:schemeClr val="accent1"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144145" tIns="71755" rIns="71755" bIns="36195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400" b="1">
              <a:latin typeface="+mj-ea"/>
              <a:ea typeface="+mj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5" name=""/>
        <p:cNvGrpSpPr/>
        <p:nvPr/>
      </p:nvGrpSpPr>
      <p:grpSpPr>
        <a:xfrm>
          <a:off x="0" y="0"/>
          <a:ext cx="0" cy="0"/>
        </a:xfrm>
      </p:grpSpPr>
      <p:sp>
        <p:nvSpPr>
          <p:cNvPr id="1049604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线下营销策略</a:t>
            </a:r>
            <a:endParaRPr lang="zh-CN" altLang="en-US"/>
          </a:p>
        </p:txBody>
      </p:sp>
      <p:sp>
        <p:nvSpPr>
          <p:cNvPr id="1049606" name="椭圆 262"/>
          <p:cNvSpPr/>
          <p:nvPr>
            <p:custDataLst>
              <p:tags r:id="rId2"/>
            </p:custDataLst>
          </p:nvPr>
        </p:nvSpPr>
        <p:spPr>
          <a:xfrm>
            <a:off x="2414057" y="4093381"/>
            <a:ext cx="7357027" cy="1924766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sp>
        <p:nvSpPr>
          <p:cNvPr id="1049608" name="椭圆 263"/>
          <p:cNvSpPr/>
          <p:nvPr>
            <p:custDataLst>
              <p:tags r:id="rId3"/>
            </p:custDataLst>
          </p:nvPr>
        </p:nvSpPr>
        <p:spPr>
          <a:xfrm>
            <a:off x="3266271" y="4173766"/>
            <a:ext cx="5577986" cy="1652921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sp>
        <p:nvSpPr>
          <p:cNvPr id="1049610" name="椭圆 264"/>
          <p:cNvSpPr/>
          <p:nvPr>
            <p:custDataLst>
              <p:tags r:id="rId4"/>
            </p:custDataLst>
          </p:nvPr>
        </p:nvSpPr>
        <p:spPr>
          <a:xfrm>
            <a:off x="4064242" y="4410347"/>
            <a:ext cx="3981146" cy="1179731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sp>
        <p:nvSpPr>
          <p:cNvPr id="1049612" name="椭圆 265"/>
          <p:cNvSpPr/>
          <p:nvPr>
            <p:custDataLst>
              <p:tags r:id="rId5"/>
            </p:custDataLst>
          </p:nvPr>
        </p:nvSpPr>
        <p:spPr>
          <a:xfrm>
            <a:off x="4738693" y="4610330"/>
            <a:ext cx="2631992" cy="779937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sp>
        <p:nvSpPr>
          <p:cNvPr id="1049614" name="椭圆 266"/>
          <p:cNvSpPr/>
          <p:nvPr>
            <p:custDataLst>
              <p:tags r:id="rId6"/>
            </p:custDataLst>
          </p:nvPr>
        </p:nvSpPr>
        <p:spPr>
          <a:xfrm>
            <a:off x="5430137" y="4814887"/>
            <a:ext cx="1513935" cy="448624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cxnSp>
        <p:nvCxnSpPr>
          <p:cNvPr id="3145833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573" y="4740384"/>
            <a:ext cx="0" cy="847449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616" name="椭圆 268"/>
          <p:cNvSpPr/>
          <p:nvPr>
            <p:custDataLst>
              <p:tags r:id="rId8"/>
            </p:custDataLst>
          </p:nvPr>
        </p:nvSpPr>
        <p:spPr>
          <a:xfrm flipV="1">
            <a:off x="2778078" y="4554126"/>
            <a:ext cx="174872" cy="17486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sp>
        <p:nvSpPr>
          <p:cNvPr id="1049618" name="椭圆 269"/>
          <p:cNvSpPr/>
          <p:nvPr>
            <p:custDataLst>
              <p:tags r:id="rId9"/>
            </p:custDataLst>
          </p:nvPr>
        </p:nvSpPr>
        <p:spPr>
          <a:xfrm flipV="1">
            <a:off x="2819904" y="4596606"/>
            <a:ext cx="90607" cy="9060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sp>
        <p:nvSpPr>
          <p:cNvPr id="1049620" name="椭圆 270"/>
          <p:cNvSpPr/>
          <p:nvPr>
            <p:custDataLst>
              <p:tags r:id="rId10"/>
            </p:custDataLst>
          </p:nvPr>
        </p:nvSpPr>
        <p:spPr>
          <a:xfrm flipV="1">
            <a:off x="7786797" y="3739817"/>
            <a:ext cx="105271" cy="105268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cxnSp>
        <p:nvCxnSpPr>
          <p:cNvPr id="3145835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734" y="3854839"/>
            <a:ext cx="0" cy="1924766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622" name="椭圆 272"/>
          <p:cNvSpPr/>
          <p:nvPr>
            <p:custDataLst>
              <p:tags r:id="rId12"/>
            </p:custDataLst>
          </p:nvPr>
        </p:nvSpPr>
        <p:spPr>
          <a:xfrm flipV="1">
            <a:off x="4009998" y="3614337"/>
            <a:ext cx="387620" cy="387609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cxnSp>
        <p:nvCxnSpPr>
          <p:cNvPr id="3145837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792" y="4033909"/>
            <a:ext cx="0" cy="101704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839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644" y="3721518"/>
            <a:ext cx="0" cy="847449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624" name="椭圆 275"/>
          <p:cNvSpPr/>
          <p:nvPr>
            <p:custDataLst>
              <p:tags r:id="rId15"/>
            </p:custDataLst>
          </p:nvPr>
        </p:nvSpPr>
        <p:spPr>
          <a:xfrm flipV="1">
            <a:off x="7039149" y="3535259"/>
            <a:ext cx="174872" cy="17486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sp>
        <p:nvSpPr>
          <p:cNvPr id="1049626" name="椭圆 276"/>
          <p:cNvSpPr/>
          <p:nvPr>
            <p:custDataLst>
              <p:tags r:id="rId16"/>
            </p:custDataLst>
          </p:nvPr>
        </p:nvSpPr>
        <p:spPr>
          <a:xfrm flipV="1">
            <a:off x="7080975" y="3577739"/>
            <a:ext cx="90607" cy="9060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sp>
        <p:nvSpPr>
          <p:cNvPr id="1049628" name="椭圆 277"/>
          <p:cNvSpPr/>
          <p:nvPr>
            <p:custDataLst>
              <p:tags r:id="rId17"/>
            </p:custDataLst>
          </p:nvPr>
        </p:nvSpPr>
        <p:spPr>
          <a:xfrm flipV="1">
            <a:off x="3758386" y="4395969"/>
            <a:ext cx="105271" cy="105268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cxnSp>
        <p:nvCxnSpPr>
          <p:cNvPr id="3145841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322" y="4510992"/>
            <a:ext cx="0" cy="111294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630" name="椭圆 279"/>
          <p:cNvSpPr/>
          <p:nvPr>
            <p:custDataLst>
              <p:tags r:id="rId19"/>
            </p:custDataLst>
          </p:nvPr>
        </p:nvSpPr>
        <p:spPr>
          <a:xfrm flipV="1">
            <a:off x="8529217" y="4631897"/>
            <a:ext cx="264035" cy="2640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cxnSp>
        <p:nvCxnSpPr>
          <p:cNvPr id="3145843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59924" y="4924682"/>
            <a:ext cx="0" cy="41289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632" name="椭圆 281"/>
          <p:cNvSpPr/>
          <p:nvPr>
            <p:custDataLst>
              <p:tags r:id="rId21"/>
            </p:custDataLst>
          </p:nvPr>
        </p:nvSpPr>
        <p:spPr>
          <a:xfrm flipV="1">
            <a:off x="4949133" y="4943635"/>
            <a:ext cx="327055" cy="327044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cxnSp>
        <p:nvCxnSpPr>
          <p:cNvPr id="3145845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09903" y="5322687"/>
            <a:ext cx="0" cy="72248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634" name="图形 15"/>
          <p:cNvSpPr/>
          <p:nvPr>
            <p:custDataLst>
              <p:tags r:id="rId23"/>
            </p:custDataLst>
          </p:nvPr>
        </p:nvSpPr>
        <p:spPr>
          <a:xfrm>
            <a:off x="5016447" y="5013563"/>
            <a:ext cx="187011" cy="182223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636" name="图形 19"/>
          <p:cNvSpPr/>
          <p:nvPr>
            <p:custDataLst>
              <p:tags r:id="rId24"/>
            </p:custDataLst>
          </p:nvPr>
        </p:nvSpPr>
        <p:spPr>
          <a:xfrm>
            <a:off x="8597185" y="4705746"/>
            <a:ext cx="128075" cy="115333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638" name="图形 27"/>
          <p:cNvSpPr/>
          <p:nvPr>
            <p:custDataLst>
              <p:tags r:id="rId25"/>
            </p:custDataLst>
          </p:nvPr>
        </p:nvSpPr>
        <p:spPr>
          <a:xfrm>
            <a:off x="4113257" y="3738510"/>
            <a:ext cx="181118" cy="139299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640" name="任意多边形: 形状 286"/>
          <p:cNvSpPr/>
          <p:nvPr>
            <p:custDataLst>
              <p:tags r:id="rId26"/>
            </p:custDataLst>
          </p:nvPr>
        </p:nvSpPr>
        <p:spPr>
          <a:xfrm>
            <a:off x="5420988" y="3687534"/>
            <a:ext cx="1343129" cy="1343135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642" name="正文"/>
          <p:cNvSpPr txBox="1"/>
          <p:nvPr>
            <p:custDataLst>
              <p:tags r:id="rId27"/>
            </p:custDataLst>
          </p:nvPr>
        </p:nvSpPr>
        <p:spPr>
          <a:xfrm>
            <a:off x="608330" y="3760076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美容院合作：与当地知名美容院合作，推出维格尔美容套餐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44" name="正文"/>
          <p:cNvSpPr txBox="1"/>
          <p:nvPr>
            <p:custDataLst>
              <p:tags r:id="rId28"/>
            </p:custDataLst>
          </p:nvPr>
        </p:nvSpPr>
        <p:spPr>
          <a:xfrm>
            <a:off x="9419336" y="3760076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优惠活动：推出限时优惠、团购等促销活动，提高客户购买意愿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46" name="正文"/>
          <p:cNvSpPr txBox="1"/>
          <p:nvPr>
            <p:custDataLst>
              <p:tags r:id="rId29"/>
            </p:custDataLst>
          </p:nvPr>
        </p:nvSpPr>
        <p:spPr>
          <a:xfrm>
            <a:off x="7063330" y="1636730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举办活动：组织线下活动，如美妆课程、美容讲座等，吸引目标客户参与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48" name="正文"/>
          <p:cNvSpPr txBox="1"/>
          <p:nvPr>
            <p:custDataLst>
              <p:tags r:id="rId30"/>
            </p:custDataLst>
          </p:nvPr>
        </p:nvSpPr>
        <p:spPr>
          <a:xfrm>
            <a:off x="2964336" y="1636730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社交媒体推广：在社交媒体平台上发布美容套餐宣传内容，吸引潜在客户关注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https://d.book118.com/376043015025010031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EXT_FILL_FORE_SCHEMECOLOR_INDEX_1" val="6"/>
  <p:tag name="KSO_WM_UNIT_TEXT_FILL_FORE_SCHEMECOLOR_INDEX_1_BRIGHTNESS" val="0.6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6"/>
  <p:tag name="KSO_WM_UNIT_TEXT_FILL_FORE_SCHEMECOLOR_INDEX_2_POS" val="1"/>
  <p:tag name="KSO_WM_UNIT_TEXT_FILL_FORE_SCHEMECOLOR_INDEX_2_TRANS" val="0"/>
  <p:tag name="KSO_WM_UNIT_TEXT_FILL_GRADIENT_ANGLE" val="0"/>
  <p:tag name="KSO_WM_UNIT_TEXT_FILL_GRADIENT_DIRECTION" val="3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b"/>
  <p:tag name="KSO_WM_UNIT_VALUE" val="17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LACING_PICTURE_USER_VIEWPORT" val="{&quot;height&quot;:673,&quot;width&quot;:2652}"/>
  <p:tag name="KSO_WM_UNIT_PRESET_TEXT" val="汇报人：稻小壳"/>
  <p:tag name="KSO_WM_UNIT_SUBTYPE" val="b"/>
  <p:tag name="KSO_WM_UNIT_TYPE" val="f"/>
  <p:tag name="KSO_WM_UNIT_VALUE" val="60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0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f"/>
  <p:tag name="KSO_WM_UNIT_VALUE" val="60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FILL_FORE_SCHEMECOLOR_INDEX_1" val="7"/>
  <p:tag name="KSO_WM_UNIT_FILL_FORE_SCHEMECOLOR_INDEX_1_BRIGHTNESS" val="0"/>
  <p:tag name="KSO_WM_UNIT_FILL_FORE_SCHEMECOLOR_INDEX_1_POS" val="0"/>
  <p:tag name="KSO_WM_UNIT_FILL_FORE_SCHEMECOLOR_INDEX_1_TRANS" val="1"/>
  <p:tag name="KSO_WM_UNIT_FILL_FORE_SCHEMECOLOR_INDEX_2" val="7"/>
  <p:tag name="KSO_WM_UNIT_FILL_FORE_SCHEMECOLOR_INDEX_2_BRIGHTNESS" val="0"/>
  <p:tag name="KSO_WM_UNIT_FILL_FORE_SCHEMECOLOR_INDEX_2_POS" val="0.5"/>
  <p:tag name="KSO_WM_UNIT_FILL_FORE_SCHEMECOLOR_INDEX_2_TRANS" val="0"/>
  <p:tag name="KSO_WM_UNIT_FILL_FORE_SCHEMECOLOR_INDEX_3" val="7"/>
  <p:tag name="KSO_WM_UNIT_FILL_FORE_SCHEMECOLOR_INDEX_3_BRIGHTNESS" val="0"/>
  <p:tag name="KSO_WM_UNIT_FILL_FORE_SCHEMECOLOR_INDEX_3_POS" val="1"/>
  <p:tag name="KSO_WM_UNIT_FILL_FORE_SCHEMECOLOR_INDEX_3_TRANS" val="1"/>
  <p:tag name="KSO_WM_UNIT_FILL_GRADIENT_ANGLE" val="180"/>
  <p:tag name="KSO_WM_UNIT_FILL_GRADIENT_DIRECTION" val="4"/>
  <p:tag name="KSO_WM_UNIT_FILL_GRADIENT_TYPE" val="0"/>
  <p:tag name="KSO_WM_UNIT_FILL_TYPE" val="3"/>
  <p:tag name="KSO_WM_UNIT_HIGHLIGHT" val="0"/>
  <p:tag name="KSO_WM_UNIT_ID" val="_3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ORE_SCHEMECOLOR_INDEX_1" val="6"/>
  <p:tag name="KSO_WM_UNIT_TEXT_FORE_SCHEMECOLOR_INDEX_1_BRIGHTNESS" val="0.6"/>
  <p:tag name="KSO_WM_UNIT_TEXT_FORE_SCHEMECOLOR_INDEX_1_POS" val="0"/>
  <p:tag name="KSO_WM_UNIT_TEXT_FORE_SCHEMECOLOR_INDEX_1_TRANS" val="0"/>
  <p:tag name="KSO_WM_UNIT_TEXT_FORE_SCHEMECOLOR_INDEX_2" val="6"/>
  <p:tag name="KSO_WM_UNIT_TEXT_FORE_SCHEMECOLOR_INDEX_2_BRIGHTNESS" val="0.6"/>
  <p:tag name="KSO_WM_UNIT_TEXT_FORE_SCHEMECOLOR_INDEX_2_POS" val="0.8"/>
  <p:tag name="KSO_WM_UNIT_TEXT_FORE_SCHEMECOLOR_INDEX_2_TRANS" val="1"/>
  <p:tag name="KSO_WM_UNIT_TEXT_LINE_FILL_TYPE" val="5"/>
  <p:tag name="KSO_WM_UNIT_TEXT_LINE_GRADIENT_ANGLE" val="90"/>
  <p:tag name="KSO_WM_UNIT_TEXT_LINE_GRADIENT_DIRECTION" val="1"/>
  <p:tag name="KSO_WM_UNIT_TEXT_LINE_GRADIENT_TYPE" val="0"/>
  <p:tag name="KSO_WM_UNIT_TYPE" val="b"/>
  <p:tag name="KSO_WM_UNIT_VALUE" val="17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EXT_FILL_FORE_SCHEMECOLOR_INDEX_1" val="14"/>
  <p:tag name="KSO_WM_UNIT_TEXT_FILL_FORE_SCHEMECOLOR_INDEX_1_BRIGHTNESS" val="0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8"/>
  <p:tag name="KSO_WM_UNIT_TEXT_FILL_FORE_SCHEMECOLOR_INDEX_2_POS" val="1"/>
  <p:tag name="KSO_WM_UNIT_TEXT_FILL_FORE_SCHEMECOLOR_INDEX_2_TRANS" val="0"/>
  <p:tag name="KSO_WM_UNIT_TEXT_FILL_GRADIENT_ANGLE" val="90"/>
  <p:tag name="KSO_WM_UNIT_TEXT_FILL_GRADIENT_DIRECTION" val="1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e"/>
  <p:tag name="KSO_WM_UNIT_VALUE" val="6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f"/>
  <p:tag name="KSO_WM_UNIT_VALUE" val="60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f"/>
  <p:tag name="KSO_WM_UNIT_VALUE" val="60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h_f"/>
  <p:tag name="KSO_WM_UNIT_VALUE" val="60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4"/>
  <p:tag name="KSO_WM_UNIT_TEXT_FILL_FORE_SCHEMECOLOR_INDEX_BRIGHTNESS" val="0"/>
  <p:tag name="KSO_WM_UNIT_TEXT_FILL_TYPE" val="1"/>
  <p:tag name="KSO_WM_UNIT_TYPE" val="h_a"/>
  <p:tag name="KSO_WM_UNIT_VALUE" val="10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h_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4"/>
  <p:tag name="KSO_WM_UNIT_TEXT_FILL_FORE_SCHEMECOLOR_INDEX_BRIGHTNESS" val="0"/>
  <p:tag name="KSO_WM_UNIT_TEXT_FILL_TYPE" val="1"/>
  <p:tag name="KSO_WM_UNIT_TYPE" val="h_a"/>
  <p:tag name="KSO_WM_UNIT_VALUE" val="10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f"/>
  <p:tag name="KSO_WM_UNIT_VALUE" val="60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EXT_FILL_FORE_SCHEMECOLOR_INDEX_1" val="6"/>
  <p:tag name="KSO_WM_UNIT_TEXT_FILL_FORE_SCHEMECOLOR_INDEX_1_BRIGHTNESS" val="0.6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6"/>
  <p:tag name="KSO_WM_UNIT_TEXT_FILL_FORE_SCHEMECOLOR_INDEX_2_POS" val="1"/>
  <p:tag name="KSO_WM_UNIT_TEXT_FILL_FORE_SCHEMECOLOR_INDEX_2_TRANS" val="0"/>
  <p:tag name="KSO_WM_UNIT_TEXT_FILL_GRADIENT_ANGLE" val="0"/>
  <p:tag name="KSO_WM_UNIT_TEXT_FILL_GRADIENT_DIRECTION" val="3"/>
  <p:tag name="KSO_WM_UNIT_TEXT_FILL_GRADIENT_TYPE" val="0"/>
  <p:tag name="KSO_WM_UNIT_TEXT_FILL_TYPE" val="3"/>
  <p:tag name="KSO_WM_UNIT_TYPE" val="b"/>
  <p:tag name="KSO_WM_UNIT_VALUE" val="17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LACING_PICTURE_USER_VIEWPORT" val="{&quot;height&quot;:673,&quot;width&quot;:2652}"/>
  <p:tag name="KSO_WM_UNIT_PRESET_TEXT" val="汇报人：稻小壳"/>
  <p:tag name="KSO_WM_UNIT_SUBTYPE" val="b"/>
  <p:tag name="KSO_WM_UNIT_TYPE" val="f"/>
  <p:tag name="KSO_WM_UNIT_VALUE" val="60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0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</p:tagLst>
</file>

<file path=ppt/tags/tag8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83.xml><?xml version="1.0" encoding="utf-8"?>
<p:tagLst xmlns:p="http://schemas.openxmlformats.org/presentationml/2006/main">
  <p:tag name="KSO_WM_BEAUTIFY_FLAG" val="#wm#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  <p:tag name="KSO_WM_TEMPLATE_THUMBS_INDEX" val="1、9"/>
</p:tagLst>
</file>

<file path=ppt/tags/tag8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EXT_FILL_FORE_SCHEMECOLOR_INDEX_1" val="6"/>
  <p:tag name="KSO_WM_UNIT_TEXT_FILL_FORE_SCHEMECOLOR_INDEX_1_BRIGHTNESS" val="0.6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6"/>
  <p:tag name="KSO_WM_UNIT_TEXT_FILL_FORE_SCHEMECOLOR_INDEX_2_POS" val="1"/>
  <p:tag name="KSO_WM_UNIT_TEXT_FILL_FORE_SCHEMECOLOR_INDEX_2_TRANS" val="0"/>
  <p:tag name="KSO_WM_UNIT_TEXT_FILL_GRADIENT_ANGLE" val="0"/>
  <p:tag name="KSO_WM_UNIT_TEXT_FILL_GRADIENT_DIRECTION" val="3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b"/>
  <p:tag name="KSO_WM_UNIT_VALUE" val="17"/>
</p:tagLst>
</file>

<file path=ppt/tags/tag8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1*f*1"/>
  <p:tag name="KSO_WM_UNIT_INDEX" val="1"/>
  <p:tag name="KSO_WM_UNIT_LAYERLEVEL" val="1"/>
  <p:tag name="KSO_WM_UNIT_NOCLEAR" val="0"/>
  <p:tag name="KSO_WM_UNIT_PLACING_PICTURE_USER_VIEWPORT" val="{&quot;height&quot;:673,&quot;width&quot;:2652}"/>
  <p:tag name="KSO_WM_UNIT_PRESET_TEXT" val="汇报人：WPS"/>
  <p:tag name="KSO_WM_UNIT_SUBTYPE" val="b"/>
  <p:tag name="KSO_WM_UNIT_TYPE" val="f"/>
  <p:tag name="KSO_WM_UNIT_VALUE" val="60"/>
</p:tagLst>
</file>

<file path=ppt/tags/tag87.xml><?xml version="1.0" encoding="utf-8"?>
<p:tagLst xmlns:p="http://schemas.openxmlformats.org/presentationml/2006/main">
  <p:tag name="KSO_WM_BEAUTIFY_FLAG" val="#wm#"/>
  <p:tag name="KSO_WM_SLIDE_CONTENT_AREA" val="{&quot;left&quot;:&quot;47.6&quot;,&quot;top&quot;:&quot;90.3&quot;,&quot;width&quot;:&quot;684.4&quot;,&quot;height&quot;:&quot;359.65&quot;}"/>
  <p:tag name="KSO_WM_SLIDE_ID" val="custom20230231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  <p:tag name="KSO_WM_TEMPLATE_THUMBS_INDEX" val="1、9"/>
</p:tagLst>
</file>

<file path=ppt/tags/tag88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ORE_SCHEMECOLOR_INDEX_1" val="6"/>
  <p:tag name="KSO_WM_UNIT_TEXT_FORE_SCHEMECOLOR_INDEX_1_BRIGHTNESS" val="0.6"/>
  <p:tag name="KSO_WM_UNIT_TEXT_FORE_SCHEMECOLOR_INDEX_1_POS" val="0"/>
  <p:tag name="KSO_WM_UNIT_TEXT_FORE_SCHEMECOLOR_INDEX_1_TRANS" val="0"/>
  <p:tag name="KSO_WM_UNIT_TEXT_FORE_SCHEMECOLOR_INDEX_2" val="6"/>
  <p:tag name="KSO_WM_UNIT_TEXT_FORE_SCHEMECOLOR_INDEX_2_BRIGHTNESS" val="0.6"/>
  <p:tag name="KSO_WM_UNIT_TEXT_FORE_SCHEMECOLOR_INDEX_2_POS" val="0.8"/>
  <p:tag name="KSO_WM_UNIT_TEXT_FORE_SCHEMECOLOR_INDEX_2_TRANS" val="1"/>
  <p:tag name="KSO_WM_UNIT_TEXT_LINE_FILL_TYPE" val="5"/>
  <p:tag name="KSO_WM_UNIT_TEXT_LINE_GRADIENT_ANGLE" val="90"/>
  <p:tag name="KSO_WM_UNIT_TEXT_LINE_GRADIENT_DIRECTION" val="1"/>
  <p:tag name="KSO_WM_UNIT_TEXT_LINE_GRADIENT_TYPE" val="0"/>
  <p:tag name="KSO_WM_UNIT_TYPE" val="b"/>
  <p:tag name="KSO_WM_UNIT_VALUE" val="17"/>
</p:tagLst>
</file>

<file path=ppt/tags/tag89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2_1"/>
  <p:tag name="KSO_WM_UNIT_INDEX" val="1_2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3_1"/>
  <p:tag name="KSO_WM_UNIT_INDEX" val="1_3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4_1"/>
  <p:tag name="KSO_WM_UNIT_INDEX" val="1_4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1_1"/>
  <p:tag name="KSO_WM_UNIT_INDEX" val="1_1_1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22"/>
</p:tagLst>
</file>

<file path=ppt/tags/tag9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2_2"/>
  <p:tag name="KSO_WM_UNIT_INDEX" val="1_2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20"/>
</p:tagLst>
</file>

<file path=ppt/tags/tag9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3_2"/>
  <p:tag name="KSO_WM_UNIT_INDEX" val="1_3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18"/>
</p:tagLst>
</file>

<file path=ppt/tags/tag9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5_1"/>
  <p:tag name="KSO_WM_UNIT_INDEX" val="1_5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6_1"/>
  <p:tag name="KSO_WM_UNIT_INDEX" val="1_6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4_2"/>
  <p:tag name="KSO_WM_UNIT_INDEX" val="1_4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16"/>
</p:tagLst>
</file>

<file path=ppt/tags/tag10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5_2"/>
  <p:tag name="KSO_WM_UNIT_INDEX" val="1_5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14"/>
</p:tagLst>
</file>

<file path=ppt/tags/tag10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6_2"/>
  <p:tag name="KSO_WM_UNIT_INDEX" val="1_6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12"/>
</p:tagLst>
</file>

<file path=ppt/tags/tag107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31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</p:tagLst>
</file>

<file path=ppt/tags/tag10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0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e*1"/>
  <p:tag name="KSO_WM_UNIT_INDEX" val="1"/>
  <p:tag name="KSO_WM_UNIT_LAYERLEVEL" val="1"/>
  <p:tag name="KSO_WM_UNIT_NOCLEAR" val="0"/>
  <p:tag name="KSO_WM_UNIT_PRESET_TEXT" val="01"/>
  <p:tag name="KSO_WM_UNIT_TEXT_FILL_FORE_SCHEMECOLOR_INDEX_1" val="14"/>
  <p:tag name="KSO_WM_UNIT_TEXT_FILL_FORE_SCHEMECOLOR_INDEX_1_BRIGHTNESS" val="0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8"/>
  <p:tag name="KSO_WM_UNIT_TEXT_FILL_FORE_SCHEMECOLOR_INDEX_2_POS" val="1"/>
  <p:tag name="KSO_WM_UNIT_TEXT_FILL_FORE_SCHEMECOLOR_INDEX_2_TRANS" val="0"/>
  <p:tag name="KSO_WM_UNIT_TEXT_FILL_GRADIENT_ANGLE" val="90"/>
  <p:tag name="KSO_WM_UNIT_TEXT_FILL_GRADIENT_DIRECTION" val="1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e"/>
  <p:tag name="KSO_WM_UNIT_VALUE" val="6"/>
</p:tagLst>
</file>

<file path=ppt/tags/tag110.xml><?xml version="1.0" encoding="utf-8"?>
<p:tagLst xmlns:p="http://schemas.openxmlformats.org/presentationml/2006/main">
  <p:tag name="KSO_WM_BEAUTIFY_FLAG" val="#wm#"/>
  <p:tag name="KSO_WM_SLIDE_CONTENT_AREA" val="{&quot;left&quot;:&quot;47.6&quot;,&quot;top&quot;:&quot;90.3&quot;,&quot;width&quot;:&quot;813.35&quot;,&quot;height&quot;:&quot;359.65&quot;}"/>
  <p:tag name="KSO_WM_SLIDE_ID" val="custom2023023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</p:tagLst>
</file>

<file path=ppt/tags/tag11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1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e*1"/>
  <p:tag name="KSO_WM_UNIT_INDEX" val="1"/>
  <p:tag name="KSO_WM_UNIT_LAYERLEVEL" val="1"/>
  <p:tag name="KSO_WM_UNIT_NOCLEAR" val="0"/>
  <p:tag name="KSO_WM_UNIT_PRESET_TEXT" val="02"/>
  <p:tag name="KSO_WM_UNIT_TEXT_FILL_FORE_SCHEMECOLOR_INDEX_1" val="14"/>
  <p:tag name="KSO_WM_UNIT_TEXT_FILL_FORE_SCHEMECOLOR_INDEX_1_BRIGHTNESS" val="0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8"/>
  <p:tag name="KSO_WM_UNIT_TEXT_FILL_FORE_SCHEMECOLOR_INDEX_2_POS" val="1"/>
  <p:tag name="KSO_WM_UNIT_TEXT_FILL_FORE_SCHEMECOLOR_INDEX_2_TRANS" val="0"/>
  <p:tag name="KSO_WM_UNIT_TEXT_FILL_GRADIENT_ANGLE" val="90"/>
  <p:tag name="KSO_WM_UNIT_TEXT_FILL_GRADIENT_DIRECTION" val="1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e"/>
  <p:tag name="KSO_WM_UNIT_VALUE" val="6"/>
</p:tagLst>
</file>

<file path=ppt/tags/tag113.xml><?xml version="1.0" encoding="utf-8"?>
<p:tagLst xmlns:p="http://schemas.openxmlformats.org/presentationml/2006/main">
  <p:tag name="KSO_WM_BEAUTIFY_FLAG" val="#wm#"/>
  <p:tag name="KSO_WM_SLIDE_CONTENT_AREA" val="{&quot;left&quot;:&quot;47.6&quot;,&quot;top&quot;:&quot;90.3&quot;,&quot;width&quot;:&quot;813.35&quot;,&quot;height&quot;:&quot;359.65&quot;}"/>
  <p:tag name="KSO_WM_SLIDE_ID" val="custom2023023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7*l_h_i*1_1_2"/>
  <p:tag name="KSO_WM_UNIT_INDEX" val="1_1_2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8799999952316284,&quot;transparency&quot;:0}],&quot;type&quot;:3},&quot;glow&quot;:{&quot;colorType&quot;:0},&quot;line&quot;:{&quot;type&quot;:0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01_7*l_h_i*1_1_3"/>
  <p:tag name="KSO_WM_UNIT_INDEX" val="1_1_3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0.38999998569488525,&quot;rgb&quot;:&quot;#ffffff&quot;,&quot;transparency&quot;:0},{&quot;brightness&quot;:0,&quot;colorType&quot;:2,&quot;pos&quot;:1,&quot;rgb&quot;:&quot;#ffffff&quot;,&quot;transparency&quot;:0.20000000298023224}],&quot;type&quot;:3},&quot;glow&quot;:{&quot;colorType&quot;:0},&quot;line&quot;:{&quot;type&quot;:0},&quot;shadow&quot;:{&quot;brightness&quot;:0,&quot;colorType&quot;:2,&quot;rgb&quot;:&quot;#17d594&quot;,&quot;transparency&quot;:0.51999998092651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7*l_h_i*1_1_1"/>
  <p:tag name="KSO_WM_UNIT_INDEX" val="1_1_1"/>
  <p:tag name="KSO_WM_UNIT_LAYERLEVEL" val="1_1_1"/>
  <p:tag name="KSO_WM_UNIT_SUBTYPE" val="d"/>
  <p:tag name="KSO_WM_UNIT_TEXT_FILL_FORE_SCHEMECOLOR_INDEX_BRIGHTNESS" val="0.15"/>
  <p:tag name="KSO_WM_UNIT_TEXT_FILL_TYPE" val="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7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项标题"/>
  <p:tag name="KSO_WM_UNIT_TYPE" val="l_h_a"/>
  <p:tag name="KSO_WM_UNIT_VALUE" val="10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7*l_h_f*1_1_1"/>
  <p:tag name="KSO_WM_UNIT_INDEX" val="1_1_1"/>
  <p:tag name="KSO_WM_UNIT_LAYERLEVEL" val="1_1_1"/>
  <p:tag name="KSO_WM_UNIT_NOCLEAR" val="0"/>
  <p:tag name="KSO_WM_UNIT_PRESET_TEXT" val="单击此处输入你的正文，请阐述观点"/>
  <p:tag name="KSO_WM_UNIT_SUBTYPE" val="a"/>
  <p:tag name="KSO_WM_UNIT_TYPE" val="l_h_f"/>
  <p:tag name="KSO_WM_UNIT_VALUE" val="60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8,&quot;pos&quot;:0,&quot;transparency&quot;:1},{&quot;brightness&quot;:0,&quot;colorType&quot;:1,&quot;foreColorIndex&quot;:8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7*l_h_i*1_2_2"/>
  <p:tag name="KSO_WM_UNIT_INDEX" val="1_2_2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8,&quot;pos&quot;:0,&quot;transparency&quot;:0},{&quot;brightness&quot;:0,&quot;colorType&quot;:1,&quot;foreColorIndex&quot;:8,&quot;pos&quot;:0.9900000095367432,&quot;transparency&quot;:0}],&quot;type&quot;:3},&quot;glow&quot;:{&quot;colorType&quot;:0},&quot;line&quot;:{&quot;type&quot;:0},&quot;shadow&quot;:{&quot;brightness&quot;:0,&quot;colorType&quot;:1,&quot;foreColorIndex&quot;:8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01_7*l_h_i*1_2_3"/>
  <p:tag name="KSO_WM_UNIT_INDEX" val="1_2_3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0.38999998569488525,&quot;rgb&quot;:&quot;#ffffff&quot;,&quot;transparency&quot;:0},{&quot;brightness&quot;:0,&quot;colorType&quot;:2,&quot;pos&quot;:1,&quot;rgb&quot;:&quot;#ffffff&quot;,&quot;transparency&quot;:0.20000000298023224}],&quot;type&quot;:3},&quot;glow&quot;:{&quot;colorType&quot;:0},&quot;line&quot;:{&quot;type&quot;:0},&quot;shadow&quot;:{&quot;brightness&quot;:0,&quot;colorType&quot;:1,&quot;foreColorIndex&quot;:8,&quot;transparency&quot;:0.51999998092651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7*l_h_i*1_2_1"/>
  <p:tag name="KSO_WM_UNIT_INDEX" val="1_2_1"/>
  <p:tag name="KSO_WM_UNIT_LAYERLEVEL" val="1_1_1"/>
  <p:tag name="KSO_WM_UNIT_SUBTYPE" val="d"/>
  <p:tag name="KSO_WM_UNIT_TEXT_FILL_FORE_SCHEMECOLOR_INDEX_BRIGHTNESS" val="0.15"/>
  <p:tag name="KSO_WM_UNIT_TEXT_FILL_TYPE" val="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7*l_h_i*1_3_2"/>
  <p:tag name="KSO_WM_UNIT_INDEX" val="1_3_2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8799999952316284,&quot;transparency&quot;:0}],&quot;type&quot;:3},&quot;glow&quot;:{&quot;colorType&quot;:0},&quot;line&quot;:{&quot;type&quot;:0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01_7*l_h_i*1_3_3"/>
  <p:tag name="KSO_WM_UNIT_INDEX" val="1_3_3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0.38999998569488525,&quot;rgb&quot;:&quot;#ffffff&quot;,&quot;transparency&quot;:0},{&quot;brightness&quot;:0,&quot;colorType&quot;:2,&quot;pos&quot;:1,&quot;rgb&quot;:&quot;#ffffff&quot;,&quot;transparency&quot;:0.20000000298023224}],&quot;type&quot;:3},&quot;glow&quot;:{&quot;colorType&quot;:0},&quot;line&quot;:{&quot;type&quot;:0},&quot;shadow&quot;:{&quot;brightness&quot;:0,&quot;colorType&quot;:2,&quot;rgb&quot;:&quot;#17d594&quot;,&quot;transparency&quot;:0.51999998092651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7*l_h_i*1_3_1"/>
  <p:tag name="KSO_WM_UNIT_INDEX" val="1_3_1"/>
  <p:tag name="KSO_WM_UNIT_LAYERLEVEL" val="1_1_1"/>
  <p:tag name="KSO_WM_UNIT_SUBTYPE" val="d"/>
  <p:tag name="KSO_WM_UNIT_TEXT_FILL_FORE_SCHEMECOLOR_INDEX_BRIGHTNESS" val="0.15"/>
  <p:tag name="KSO_WM_UNIT_TEXT_FILL_TYPE" val="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8,&quot;pos&quot;:0,&quot;transparency&quot;:1},{&quot;brightness&quot;:0,&quot;colorType&quot;:1,&quot;foreColorIndex&quot;:8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7*l_h_i*1_4_2"/>
  <p:tag name="KSO_WM_UNIT_INDEX" val="1_4_2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8,&quot;pos&quot;:0,&quot;transparency&quot;:0},{&quot;brightness&quot;:0,&quot;colorType&quot;:1,&quot;foreColorIndex&quot;:8,&quot;pos&quot;:0.9900000095367432,&quot;transparency&quot;:0}],&quot;type&quot;:3},&quot;glow&quot;:{&quot;colorType&quot;:0},&quot;line&quot;:{&quot;type&quot;:0},&quot;shadow&quot;:{&quot;brightness&quot;:0,&quot;colorType&quot;:1,&quot;foreColorIndex&quot;:8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01_7*l_h_i*1_4_3"/>
  <p:tag name="KSO_WM_UNIT_INDEX" val="1_4_3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0.38999998569488525,&quot;rgb&quot;:&quot;#ffffff&quot;,&quot;transparency&quot;:0},{&quot;brightness&quot;:0,&quot;colorType&quot;:2,&quot;pos&quot;:1,&quot;rgb&quot;:&quot;#ffffff&quot;,&quot;transparency&quot;:0.20000000298023224}],&quot;type&quot;:3},&quot;glow&quot;:{&quot;colorType&quot;:0},&quot;line&quot;:{&quot;type&quot;:0},&quot;shadow&quot;:{&quot;brightness&quot;:0,&quot;colorType&quot;:2,&quot;rgb&quot;:&quot;#304ffe&quot;,&quot;transparency&quot;:0.51999998092651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7*l_h_i*1_4_1"/>
  <p:tag name="KSO_WM_UNIT_INDEX" val="1_4_1"/>
  <p:tag name="KSO_WM_UNIT_LAYERLEVEL" val="1_1_1"/>
  <p:tag name="KSO_WM_UNIT_SUBTYPE" val="d"/>
  <p:tag name="KSO_WM_UNIT_TEXT_FILL_FORE_SCHEMECOLOR_INDEX_BRIGHTNESS" val="0.15"/>
  <p:tag name="KSO_WM_UNIT_TEXT_FILL_TYPE" val="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7*l_h_i*1_5_2"/>
  <p:tag name="KSO_WM_UNIT_INDEX" val="1_5_2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8799999952316284,&quot;transparency&quot;:0}],&quot;type&quot;:3},&quot;glow&quot;:{&quot;colorType&quot;:0},&quot;line&quot;:{&quot;type&quot;:0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01_7*l_h_i*1_5_3"/>
  <p:tag name="KSO_WM_UNIT_INDEX" val="1_5_3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0.38999998569488525,&quot;rgb&quot;:&quot;#ffffff&quot;,&quot;transparency&quot;:0},{&quot;brightness&quot;:0,&quot;colorType&quot;:2,&quot;pos&quot;:1,&quot;rgb&quot;:&quot;#ffffff&quot;,&quot;transparency&quot;:0.20000000298023224}],&quot;type&quot;:3},&quot;glow&quot;:{&quot;colorType&quot;:0},&quot;line&quot;:{&quot;type&quot;:0},&quot;shadow&quot;:{&quot;brightness&quot;:0,&quot;colorType&quot;:2,&quot;rgb&quot;:&quot;#17d594&quot;,&quot;transparency&quot;:0.51999998092651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7*l_h_i*1_5_1"/>
  <p:tag name="KSO_WM_UNIT_INDEX" val="1_5_1"/>
  <p:tag name="KSO_WM_UNIT_LAYERLEVEL" val="1_1_1"/>
  <p:tag name="KSO_WM_UNIT_SUBTYPE" val="d"/>
  <p:tag name="KSO_WM_UNIT_TEXT_FILL_FORE_SCHEMECOLOR_INDEX_BRIGHTNESS" val="0.15"/>
  <p:tag name="KSO_WM_UNIT_TEXT_FILL_TYPE" val="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8,&quot;pos&quot;:0,&quot;transparency&quot;:1},{&quot;brightness&quot;:0,&quot;colorType&quot;:1,&quot;foreColorIndex&quot;:8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7*l_h_i*1_6_2"/>
  <p:tag name="KSO_WM_UNIT_INDEX" val="1_6_2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8,&quot;pos&quot;:0,&quot;transparency&quot;:0},{&quot;brightness&quot;:0,&quot;colorType&quot;:1,&quot;foreColorIndex&quot;:8,&quot;pos&quot;:0.9900000095367432,&quot;transparency&quot;:0}],&quot;type&quot;:3},&quot;glow&quot;:{&quot;colorType&quot;:0},&quot;line&quot;:{&quot;type&quot;:0},&quot;shadow&quot;:{&quot;brightness&quot;:0,&quot;colorType&quot;:1,&quot;foreColorIndex&quot;:8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01_7*l_h_i*1_6_3"/>
  <p:tag name="KSO_WM_UNIT_INDEX" val="1_6_3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0.38999998569488525,&quot;rgb&quot;:&quot;#ffffff&quot;,&quot;transparency&quot;:0},{&quot;brightness&quot;:0,&quot;colorType&quot;:2,&quot;pos&quot;:1,&quot;rgb&quot;:&quot;#ffffff&quot;,&quot;transparency&quot;:0.20000000298023224}],&quot;type&quot;:3},&quot;glow&quot;:{&quot;colorType&quot;:0},&quot;line&quot;:{&quot;type&quot;:0},&quot;shadow&quot;:{&quot;brightness&quot;:0,&quot;colorType&quot;:2,&quot;rgb&quot;:&quot;#304ffe&quot;,&quot;transparency&quot;:0.51999998092651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7*l_h_i*1_6_1"/>
  <p:tag name="KSO_WM_UNIT_INDEX" val="1_6_1"/>
  <p:tag name="KSO_WM_UNIT_LAYERLEVEL" val="1_1_1"/>
  <p:tag name="KSO_WM_UNIT_SUBTYPE" val="d"/>
  <p:tag name="KSO_WM_UNIT_TEXT_FILL_FORE_SCHEMECOLOR_INDEX_BRIGHTNESS" val="0.15"/>
  <p:tag name="KSO_WM_UNIT_TEXT_FILL_TYPE" val="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7*l_h_i*1_7_2"/>
  <p:tag name="KSO_WM_UNIT_INDEX" val="1_7_2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8799999952316284,&quot;transparency&quot;:0}],&quot;type&quot;:3},&quot;glow&quot;:{&quot;colorType&quot;:0},&quot;line&quot;:{&quot;type&quot;:0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01_7*l_h_i*1_7_3"/>
  <p:tag name="KSO_WM_UNIT_INDEX" val="1_7_3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0.38999998569488525,&quot;rgb&quot;:&quot;#ffffff&quot;,&quot;transparency&quot;:0},{&quot;brightness&quot;:0,&quot;colorType&quot;:2,&quot;pos&quot;:1,&quot;rgb&quot;:&quot;#ffffff&quot;,&quot;transparency&quot;:0.20000000298023224}],&quot;type&quot;:3},&quot;glow&quot;:{&quot;colorType&quot;:0},&quot;line&quot;:{&quot;type&quot;:0},&quot;shadow&quot;:{&quot;brightness&quot;:0,&quot;colorType&quot;:2,&quot;rgb&quot;:&quot;#17d594&quot;,&quot;transparency&quot;:0.51999998092651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7*l_h_i*1_7_1"/>
  <p:tag name="KSO_WM_UNIT_INDEX" val="1_7_1"/>
  <p:tag name="KSO_WM_UNIT_LAYERLEVEL" val="1_1_1"/>
  <p:tag name="KSO_WM_UNIT_SUBTYPE" val="d"/>
  <p:tag name="KSO_WM_UNIT_TEXT_FILL_FORE_SCHEMECOLOR_INDEX_BRIGHTNESS" val="0.15"/>
  <p:tag name="KSO_WM_UNIT_TEXT_FILL_TYPE" val="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8,&quot;pos&quot;:0,&quot;transparency&quot;:1},{&quot;brightness&quot;:0,&quot;colorType&quot;:1,&quot;foreColorIndex&quot;:8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7*l_h_i*1_8_2"/>
  <p:tag name="KSO_WM_UNIT_INDEX" val="1_8_2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8,&quot;pos&quot;:0,&quot;transparency&quot;:0},{&quot;brightness&quot;:0,&quot;colorType&quot;:1,&quot;foreColorIndex&quot;:8,&quot;pos&quot;:0.9900000095367432,&quot;transparency&quot;:0}],&quot;type&quot;:3},&quot;glow&quot;:{&quot;colorType&quot;:0},&quot;line&quot;:{&quot;type&quot;:0},&quot;shadow&quot;:{&quot;brightness&quot;:0,&quot;colorType&quot;:1,&quot;foreColorIndex&quot;:8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01_7*l_h_i*1_8_3"/>
  <p:tag name="KSO_WM_UNIT_INDEX" val="1_8_3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0.38999998569488525,&quot;rgb&quot;:&quot;#ffffff&quot;,&quot;transparency&quot;:0},{&quot;brightness&quot;:0,&quot;colorType&quot;:2,&quot;pos&quot;:1,&quot;rgb&quot;:&quot;#ffffff&quot;,&quot;transparency&quot;:0.20000000298023224}],&quot;type&quot;:3},&quot;glow&quot;:{&quot;colorType&quot;:0},&quot;line&quot;:{&quot;type&quot;:0},&quot;shadow&quot;:{&quot;brightness&quot;:0,&quot;colorType&quot;:2,&quot;rgb&quot;:&quot;#304ffe&quot;,&quot;transparency&quot;:0.51999998092651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7*l_h_i*1_8_1"/>
  <p:tag name="KSO_WM_UNIT_INDEX" val="1_8_1"/>
  <p:tag name="KSO_WM_UNIT_LAYERLEVEL" val="1_1_1"/>
  <p:tag name="KSO_WM_UNIT_SUBTYPE" val="d"/>
  <p:tag name="KSO_WM_UNIT_TEXT_FILL_FORE_SCHEMECOLOR_INDEX_BRIGHTNESS" val="0.15"/>
  <p:tag name="KSO_WM_UNIT_TEXT_FILL_TYPE" val="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7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项标题"/>
  <p:tag name="KSO_WM_UNIT_TYPE" val="l_h_a"/>
  <p:tag name="KSO_WM_UNIT_VALUE" val="10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2,&quot;rgb&quot;:&quot;#595959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7*l_h_f*1_2_1"/>
  <p:tag name="KSO_WM_UNIT_INDEX" val="1_2_1"/>
  <p:tag name="KSO_WM_UNIT_LAYERLEVEL" val="1_1_1"/>
  <p:tag name="KSO_WM_UNIT_NOCLEAR" val="0"/>
  <p:tag name="KSO_WM_UNIT_PRESET_TEXT" val="单击此处输入你的正文，请阐述观点"/>
  <p:tag name="KSO_WM_UNIT_SUBTYPE" val="a"/>
  <p:tag name="KSO_WM_UNIT_TYPE" val="l_h_f"/>
  <p:tag name="KSO_WM_UNIT_VALUE" val="60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7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项标题"/>
  <p:tag name="KSO_WM_UNIT_TYPE" val="l_h_a"/>
  <p:tag name="KSO_WM_UNIT_VALUE" val="10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7*l_h_f*1_3_1"/>
  <p:tag name="KSO_WM_UNIT_INDEX" val="1_3_1"/>
  <p:tag name="KSO_WM_UNIT_LAYERLEVEL" val="1_1_1"/>
  <p:tag name="KSO_WM_UNIT_NOCLEAR" val="0"/>
  <p:tag name="KSO_WM_UNIT_PRESET_TEXT" val="单击此处输入你的正文，请阐述观点"/>
  <p:tag name="KSO_WM_UNIT_SUBTYPE" val="a"/>
  <p:tag name="KSO_WM_UNIT_TYPE" val="l_h_f"/>
  <p:tag name="KSO_WM_UNIT_VALUE" val="60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7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项标题"/>
  <p:tag name="KSO_WM_UNIT_TYPE" val="l_h_a"/>
  <p:tag name="KSO_WM_UNIT_VALUE" val="10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2,&quot;rgb&quot;:&quot;#595959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7*l_h_f*1_4_1"/>
  <p:tag name="KSO_WM_UNIT_INDEX" val="1_4_1"/>
  <p:tag name="KSO_WM_UNIT_LAYERLEVEL" val="1_1_1"/>
  <p:tag name="KSO_WM_UNIT_NOCLEAR" val="0"/>
  <p:tag name="KSO_WM_UNIT_PRESET_TEXT" val="单击此处输入你的正文，请阐述观点"/>
  <p:tag name="KSO_WM_UNIT_SUBTYPE" val="a"/>
  <p:tag name="KSO_WM_UNIT_TYPE" val="l_h_f"/>
  <p:tag name="KSO_WM_UNIT_VALUE" val="60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7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项标题"/>
  <p:tag name="KSO_WM_UNIT_TYPE" val="l_h_a"/>
  <p:tag name="KSO_WM_UNIT_VALUE" val="10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7*l_h_f*1_5_1"/>
  <p:tag name="KSO_WM_UNIT_INDEX" val="1_5_1"/>
  <p:tag name="KSO_WM_UNIT_LAYERLEVEL" val="1_1_1"/>
  <p:tag name="KSO_WM_UNIT_NOCLEAR" val="0"/>
  <p:tag name="KSO_WM_UNIT_PRESET_TEXT" val="单击此处输入你的正文，请阐述观点"/>
  <p:tag name="KSO_WM_UNIT_SUBTYPE" val="a"/>
  <p:tag name="KSO_WM_UNIT_TYPE" val="l_h_f"/>
  <p:tag name="KSO_WM_UNIT_VALUE" val="60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7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项标题"/>
  <p:tag name="KSO_WM_UNIT_TYPE" val="l_h_a"/>
  <p:tag name="KSO_WM_UNIT_VALUE" val="10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2,&quot;rgb&quot;:&quot;#595959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7*l_h_f*1_6_1"/>
  <p:tag name="KSO_WM_UNIT_INDEX" val="1_6_1"/>
  <p:tag name="KSO_WM_UNIT_LAYERLEVEL" val="1_1_1"/>
  <p:tag name="KSO_WM_UNIT_NOCLEAR" val="0"/>
  <p:tag name="KSO_WM_UNIT_PRESET_TEXT" val="单击此处输入你的正文，请阐述观点"/>
  <p:tag name="KSO_WM_UNIT_SUBTYPE" val="a"/>
  <p:tag name="KSO_WM_UNIT_TYPE" val="l_h_f"/>
  <p:tag name="KSO_WM_UNIT_VALUE" val="60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7*l_h_a*1_7_1"/>
  <p:tag name="KSO_WM_UNIT_INDEX" val="1_7_1"/>
  <p:tag name="KSO_WM_UNIT_ISCONTENTSTITLE" val="0"/>
  <p:tag name="KSO_WM_UNIT_ISNUMDGMTITLE" val="0"/>
  <p:tag name="KSO_WM_UNIT_LAYERLEVEL" val="1_1_1"/>
  <p:tag name="KSO_WM_UNIT_NOCLEAR" val="0"/>
  <p:tag name="KSO_WM_UNIT_PRESET_TEXT" val="单击添加项标题"/>
  <p:tag name="KSO_WM_UNIT_TYPE" val="l_h_a"/>
  <p:tag name="KSO_WM_UNIT_VALUE" val="10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7*l_h_f*1_7_1"/>
  <p:tag name="KSO_WM_UNIT_INDEX" val="1_7_1"/>
  <p:tag name="KSO_WM_UNIT_LAYERLEVEL" val="1_1_1"/>
  <p:tag name="KSO_WM_UNIT_NOCLEAR" val="0"/>
  <p:tag name="KSO_WM_UNIT_PRESET_TEXT" val="单击此处输入你的正文，请阐述观点"/>
  <p:tag name="KSO_WM_UNIT_SUBTYPE" val="a"/>
  <p:tag name="KSO_WM_UNIT_TYPE" val="l_h_f"/>
  <p:tag name="KSO_WM_UNIT_VALUE" val="60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7*l_h_a*1_8_1"/>
  <p:tag name="KSO_WM_UNIT_INDEX" val="1_8_1"/>
  <p:tag name="KSO_WM_UNIT_ISCONTENTSTITLE" val="0"/>
  <p:tag name="KSO_WM_UNIT_ISNUMDGMTITLE" val="0"/>
  <p:tag name="KSO_WM_UNIT_LAYERLEVEL" val="1_1_1"/>
  <p:tag name="KSO_WM_UNIT_NOCLEAR" val="0"/>
  <p:tag name="KSO_WM_UNIT_PRESET_TEXT" val="单击添加项标题"/>
  <p:tag name="KSO_WM_UNIT_TYPE" val="l_h_a"/>
  <p:tag name="KSO_WM_UNIT_VALUE" val="10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2,&quot;rgb&quot;:&quot;#595959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7*l_h_f*1_8_1"/>
  <p:tag name="KSO_WM_UNIT_INDEX" val="1_8_1"/>
  <p:tag name="KSO_WM_UNIT_LAYERLEVEL" val="1_1_1"/>
  <p:tag name="KSO_WM_UNIT_NOCLEAR" val="0"/>
  <p:tag name="KSO_WM_UNIT_PRESET_TEXT" val="单击此处输入你的正文，请阐述观点"/>
  <p:tag name="KSO_WM_UNIT_SUBTYPE" val="a"/>
  <p:tag name="KSO_WM_UNIT_TYPE" val="l_h_f"/>
  <p:tag name="KSO_WM_UNIT_VALUE" val="60"/>
</p:tagLst>
</file>

<file path=ppt/tags/tag18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8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e*1"/>
  <p:tag name="KSO_WM_UNIT_INDEX" val="1"/>
  <p:tag name="KSO_WM_UNIT_LAYERLEVEL" val="1"/>
  <p:tag name="KSO_WM_UNIT_NOCLEAR" val="0"/>
  <p:tag name="KSO_WM_UNIT_PRESET_TEXT" val="03"/>
  <p:tag name="KSO_WM_UNIT_TEXT_FILL_FORE_SCHEMECOLOR_INDEX_1" val="14"/>
  <p:tag name="KSO_WM_UNIT_TEXT_FILL_FORE_SCHEMECOLOR_INDEX_1_BRIGHTNESS" val="0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8"/>
  <p:tag name="KSO_WM_UNIT_TEXT_FILL_FORE_SCHEMECOLOR_INDEX_2_POS" val="1"/>
  <p:tag name="KSO_WM_UNIT_TEXT_FILL_FORE_SCHEMECOLOR_INDEX_2_TRANS" val="0"/>
  <p:tag name="KSO_WM_UNIT_TEXT_FILL_GRADIENT_ANGLE" val="90"/>
  <p:tag name="KSO_WM_UNIT_TEXT_FILL_GRADIENT_DIRECTION" val="1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e"/>
  <p:tag name="KSO_WM_UNIT_VALUE" val="6"/>
</p:tagLst>
</file>

<file path=ppt/tags/tag184.xml><?xml version="1.0" encoding="utf-8"?>
<p:tagLst xmlns:p="http://schemas.openxmlformats.org/presentationml/2006/main">
  <p:tag name="KSO_WM_BEAUTIFY_FLAG" val="#wm#"/>
  <p:tag name="KSO_WM_SLIDE_CONTENT_AREA" val="{&quot;left&quot;:&quot;47.6&quot;,&quot;top&quot;:&quot;90.3&quot;,&quot;width&quot;:&quot;813.35&quot;,&quot;height&quot;:&quot;359.65&quot;}"/>
  <p:tag name="KSO_WM_SLIDE_ID" val="custom2023023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2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2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e*1"/>
  <p:tag name="KSO_WM_UNIT_INDEX" val="1"/>
  <p:tag name="KSO_WM_UNIT_LAYERLEVEL" val="1"/>
  <p:tag name="KSO_WM_UNIT_NOCLEAR" val="0"/>
  <p:tag name="KSO_WM_UNIT_PRESET_TEXT" val="04"/>
  <p:tag name="KSO_WM_UNIT_TEXT_FILL_FORE_SCHEMECOLOR_INDEX_1" val="14"/>
  <p:tag name="KSO_WM_UNIT_TEXT_FILL_FORE_SCHEMECOLOR_INDEX_1_BRIGHTNESS" val="0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8"/>
  <p:tag name="KSO_WM_UNIT_TEXT_FILL_FORE_SCHEMECOLOR_INDEX_2_POS" val="1"/>
  <p:tag name="KSO_WM_UNIT_TEXT_FILL_FORE_SCHEMECOLOR_INDEX_2_TRANS" val="0"/>
  <p:tag name="KSO_WM_UNIT_TEXT_FILL_GRADIENT_ANGLE" val="90"/>
  <p:tag name="KSO_WM_UNIT_TEXT_FILL_GRADIENT_DIRECTION" val="1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e"/>
  <p:tag name="KSO_WM_UNIT_VALUE" val="6"/>
</p:tagLst>
</file>

<file path=ppt/tags/tag223.xml><?xml version="1.0" encoding="utf-8"?>
<p:tagLst xmlns:p="http://schemas.openxmlformats.org/presentationml/2006/main">
  <p:tag name="KSO_WM_BEAUTIFY_FLAG" val="#wm#"/>
  <p:tag name="KSO_WM_SLIDE_CONTENT_AREA" val="{&quot;left&quot;:&quot;47.6&quot;,&quot;top&quot;:&quot;90.3&quot;,&quot;width&quot;:&quot;813.35&quot;,&quot;height&quot;:&quot;359.65&quot;}"/>
  <p:tag name="KSO_WM_SLIDE_ID" val="custom2023023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800000011920929,&quot;colorType&quot;:1,&quot;foreColorIndex&quot;:5,&quot;pos&quot;:0.800000011920929,&quot;transparency&quot;:0.6600000262260437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65,&quot;width&quot;:879.4499999999999}"/>
  <p:tag name="KSO_WM_TAG_VERSION" val="3.0"/>
  <p:tag name="KSO_WM_TEMPLATE_CATEGORY" val="diagram"/>
  <p:tag name="KSO_WM_TEMPLATE_INDEX" val="2023168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80_4*l_h_i*1_1_1"/>
  <p:tag name="KSO_WM_UNIT_INDEX" val="1_1_1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65,&quot;width&quot;:879.4499999999999}"/>
  <p:tag name="KSO_WM_TAG_VERSION" val="3.0"/>
  <p:tag name="KSO_WM_TEMPLATE_CATEGORY" val="diagram"/>
  <p:tag name="KSO_WM_TEMPLATE_INDEX" val="20231680"/>
  <p:tag name="KSO_WM_UNIT_COMPATIBLE" val="0"/>
  <p:tag name="KSO_WM_UNIT_DIAGRAM_ISNUMVISUAL" val="0"/>
  <p:tag name="KSO_WM_UNIT_DIAGRAM_ISREFERUNIT" val="0"/>
  <p:tag name="KSO_WM_UNIT_HIGHLIGHT" val="0"/>
  <p:tag name="KSO_WM_UNIT_ID" val="diagram20231680_4*l_h_f*1_1_1"/>
  <p:tag name="KSO_WM_UNIT_INDEX" val="1_1_1"/>
  <p:tag name="KSO_WM_UNIT_LAYERLEVEL" val="1_1_1"/>
  <p:tag name="KSO_WM_UNIT_NOCLEAR" val="0"/>
  <p:tag name="KSO_WM_UNIT_PRESET_TEXT" val="单击此处添加正文，文字是您思想的提炼，请尽量言简意赅，单击此处添加正文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65,&quot;width&quot;:879.4499999999999}"/>
  <p:tag name="KSO_WM_TAG_VERSION" val="3.0"/>
  <p:tag name="KSO_WM_TEMPLATE_CATEGORY" val="diagram"/>
  <p:tag name="KSO_WM_TEMPLATE_INDEX" val="20231680"/>
  <p:tag name="KSO_WM_UNIT_COMPATIBLE" val="0"/>
  <p:tag name="KSO_WM_UNIT_DIAGRAM_ISNUMVISUAL" val="0"/>
  <p:tag name="KSO_WM_UNIT_DIAGRAM_ISREFERUNIT" val="0"/>
  <p:tag name="KSO_WM_UNIT_HIGHLIGHT" val="0"/>
  <p:tag name="KSO_WM_UNIT_ID" val="diagram20231680_4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.5},{&quot;brightness&quot;:0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65,&quot;width&quot;:879.4499999999999}"/>
  <p:tag name="KSO_WM_TAG_VERSION" val="3.0"/>
  <p:tag name="KSO_WM_TEMPLATE_CATEGORY" val="diagram"/>
  <p:tag name="KSO_WM_TEMPLATE_INDEX" val="2023168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80_4*l_h_i*1_1_2"/>
  <p:tag name="KSO_WM_UNIT_INDEX" val="1_1_2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800000011920929,&quot;colorType&quot;:1,&quot;foreColorIndex&quot;:5,&quot;pos&quot;:0.800000011920929,&quot;transparency&quot;:0.6600000262260437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65,&quot;width&quot;:879.4499999999999}"/>
  <p:tag name="KSO_WM_TAG_VERSION" val="3.0"/>
  <p:tag name="KSO_WM_TEMPLATE_CATEGORY" val="diagram"/>
  <p:tag name="KSO_WM_TEMPLATE_INDEX" val="2023168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80_4*l_h_i*1_3_1"/>
  <p:tag name="KSO_WM_UNIT_INDEX" val="1_3_1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65,&quot;width&quot;:879.4499999999999}"/>
  <p:tag name="KSO_WM_TAG_VERSION" val="3.0"/>
  <p:tag name="KSO_WM_TEMPLATE_CATEGORY" val="diagram"/>
  <p:tag name="KSO_WM_TEMPLATE_INDEX" val="20231680"/>
  <p:tag name="KSO_WM_UNIT_COMPATIBLE" val="0"/>
  <p:tag name="KSO_WM_UNIT_DIAGRAM_ISNUMVISUAL" val="0"/>
  <p:tag name="KSO_WM_UNIT_DIAGRAM_ISREFERUNIT" val="0"/>
  <p:tag name="KSO_WM_UNIT_HIGHLIGHT" val="0"/>
  <p:tag name="KSO_WM_UNIT_ID" val="diagram20231680_4*l_h_f*1_3_1"/>
  <p:tag name="KSO_WM_UNIT_INDEX" val="1_3_1"/>
  <p:tag name="KSO_WM_UNIT_LAYERLEVEL" val="1_1_1"/>
  <p:tag name="KSO_WM_UNIT_NOCLEAR" val="0"/>
  <p:tag name="KSO_WM_UNIT_PRESET_TEXT" val="单击此处添加正文，文字是您思想的提炼，请尽量言简意赅，单击此处添加正文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65,&quot;width&quot;:879.4499999999999}"/>
  <p:tag name="KSO_WM_TAG_VERSION" val="3.0"/>
  <p:tag name="KSO_WM_TEMPLATE_CATEGORY" val="diagram"/>
  <p:tag name="KSO_WM_TEMPLATE_INDEX" val="20231680"/>
  <p:tag name="KSO_WM_UNIT_COMPATIBLE" val="0"/>
  <p:tag name="KSO_WM_UNIT_DIAGRAM_ISNUMVISUAL" val="0"/>
  <p:tag name="KSO_WM_UNIT_DIAGRAM_ISREFERUNIT" val="0"/>
  <p:tag name="KSO_WM_UNIT_HIGHLIGHT" val="0"/>
  <p:tag name="KSO_WM_UNIT_ID" val="diagram20231680_4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.5},{&quot;brightness&quot;:0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65,&quot;width&quot;:879.4499999999999}"/>
  <p:tag name="KSO_WM_TAG_VERSION" val="3.0"/>
  <p:tag name="KSO_WM_TEMPLATE_CATEGORY" val="diagram"/>
  <p:tag name="KSO_WM_TEMPLATE_INDEX" val="2023168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80_4*l_h_i*1_3_2"/>
  <p:tag name="KSO_WM_UNIT_INDEX" val="1_3_2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800000011920929,&quot;colorType&quot;:1,&quot;foreColorIndex&quot;:5,&quot;pos&quot;:0.800000011920929,&quot;transparency&quot;:0.6600000262260437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65,&quot;width&quot;:879.4499999999999}"/>
  <p:tag name="KSO_WM_TAG_VERSION" val="3.0"/>
  <p:tag name="KSO_WM_TEMPLATE_CATEGORY" val="diagram"/>
  <p:tag name="KSO_WM_TEMPLATE_INDEX" val="2023168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80_4*l_h_i*1_4_1"/>
  <p:tag name="KSO_WM_UNIT_INDEX" val="1_4_1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65,&quot;width&quot;:879.4499999999999}"/>
  <p:tag name="KSO_WM_TAG_VERSION" val="3.0"/>
  <p:tag name="KSO_WM_TEMPLATE_CATEGORY" val="diagram"/>
  <p:tag name="KSO_WM_TEMPLATE_INDEX" val="20231680"/>
  <p:tag name="KSO_WM_UNIT_COMPATIBLE" val="0"/>
  <p:tag name="KSO_WM_UNIT_DIAGRAM_ISNUMVISUAL" val="0"/>
  <p:tag name="KSO_WM_UNIT_DIAGRAM_ISREFERUNIT" val="0"/>
  <p:tag name="KSO_WM_UNIT_HIGHLIGHT" val="0"/>
  <p:tag name="KSO_WM_UNIT_ID" val="diagram20231680_4*l_h_f*1_4_1"/>
  <p:tag name="KSO_WM_UNIT_INDEX" val="1_4_1"/>
  <p:tag name="KSO_WM_UNIT_LAYERLEVEL" val="1_1_1"/>
  <p:tag name="KSO_WM_UNIT_NOCLEAR" val="0"/>
  <p:tag name="KSO_WM_UNIT_PRESET_TEXT" val="单击此处添加正文，文字是您思想的提炼，请尽量言简意赅，单击此处添加正文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65,&quot;width&quot;:879.4499999999999}"/>
  <p:tag name="KSO_WM_TAG_VERSION" val="3.0"/>
  <p:tag name="KSO_WM_TEMPLATE_CATEGORY" val="diagram"/>
  <p:tag name="KSO_WM_TEMPLATE_INDEX" val="20231680"/>
  <p:tag name="KSO_WM_UNIT_COMPATIBLE" val="0"/>
  <p:tag name="KSO_WM_UNIT_DIAGRAM_ISNUMVISUAL" val="0"/>
  <p:tag name="KSO_WM_UNIT_DIAGRAM_ISREFERUNIT" val="0"/>
  <p:tag name="KSO_WM_UNIT_HIGHLIGHT" val="0"/>
  <p:tag name="KSO_WM_UNIT_ID" val="diagram20231680_4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.5},{&quot;brightness&quot;:0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65,&quot;width&quot;:879.4499999999999}"/>
  <p:tag name="KSO_WM_TAG_VERSION" val="3.0"/>
  <p:tag name="KSO_WM_TEMPLATE_CATEGORY" val="diagram"/>
  <p:tag name="KSO_WM_TEMPLATE_INDEX" val="2023168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80_4*l_h_i*1_4_2"/>
  <p:tag name="KSO_WM_UNIT_INDEX" val="1_4_2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800000011920929,&quot;colorType&quot;:1,&quot;foreColorIndex&quot;:5,&quot;pos&quot;:0.800000011920929,&quot;transparency&quot;:0.6600000262260437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65,&quot;width&quot;:879.4499999999999}"/>
  <p:tag name="KSO_WM_TAG_VERSION" val="3.0"/>
  <p:tag name="KSO_WM_TEMPLATE_CATEGORY" val="diagram"/>
  <p:tag name="KSO_WM_TEMPLATE_INDEX" val="2023168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80_4*l_h_i*1_2_1"/>
  <p:tag name="KSO_WM_UNIT_INDEX" val="1_2_1"/>
  <p:tag name="KSO_WM_UNIT_LAYERLEVEL" val="1_1_1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65,&quot;width&quot;:879.4499999999999}"/>
  <p:tag name="KSO_WM_TAG_VERSION" val="3.0"/>
  <p:tag name="KSO_WM_TEMPLATE_CATEGORY" val="diagram"/>
  <p:tag name="KSO_WM_TEMPLATE_INDEX" val="20231680"/>
  <p:tag name="KSO_WM_UNIT_COMPATIBLE" val="0"/>
  <p:tag name="KSO_WM_UNIT_DIAGRAM_ISNUMVISUAL" val="0"/>
  <p:tag name="KSO_WM_UNIT_DIAGRAM_ISREFERUNIT" val="0"/>
  <p:tag name="KSO_WM_UNIT_HIGHLIGHT" val="0"/>
  <p:tag name="KSO_WM_UNIT_ID" val="diagram20231680_4*l_h_f*1_2_1"/>
  <p:tag name="KSO_WM_UNIT_INDEX" val="1_2_1"/>
  <p:tag name="KSO_WM_UNIT_LAYERLEVEL" val="1_1_1"/>
  <p:tag name="KSO_WM_UNIT_NOCLEAR" val="0"/>
  <p:tag name="KSO_WM_UNIT_PRESET_TEXT" val="单击此处添加正文，文字是您思想的提炼，请尽量言简意赅，单击此处添加正文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65,&quot;width&quot;:879.4499999999999}"/>
  <p:tag name="KSO_WM_TAG_VERSION" val="3.0"/>
  <p:tag name="KSO_WM_TEMPLATE_CATEGORY" val="diagram"/>
  <p:tag name="KSO_WM_TEMPLATE_INDEX" val="20231680"/>
  <p:tag name="KSO_WM_UNIT_COMPATIBLE" val="0"/>
  <p:tag name="KSO_WM_UNIT_DIAGRAM_ISNUMVISUAL" val="0"/>
  <p:tag name="KSO_WM_UNIT_DIAGRAM_ISREFERUNIT" val="0"/>
  <p:tag name="KSO_WM_UNIT_HIGHLIGHT" val="0"/>
  <p:tag name="KSO_WM_UNIT_ID" val="diagram20231680_4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.5},{&quot;brightness&quot;:0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65,&quot;width&quot;:879.4499999999999}"/>
  <p:tag name="KSO_WM_TAG_VERSION" val="3.0"/>
  <p:tag name="KSO_WM_TEMPLATE_CATEGORY" val="diagram"/>
  <p:tag name="KSO_WM_TEMPLATE_INDEX" val="2023168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80_4*l_h_i*1_2_2"/>
  <p:tag name="KSO_WM_UNIT_INDEX" val="1_2_2"/>
  <p:tag name="KSO_WM_UNIT_LAYERLEVEL" val="1_1_1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800000011920929,&quot;colorType&quot;:1,&quot;foreColorIndex&quot;:5,&quot;pos&quot;:0.800000011920929,&quot;transparency&quot;:0.6600000262260437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65,&quot;width&quot;:879.4499999999999}"/>
  <p:tag name="KSO_WM_TAG_VERSION" val="3.0"/>
  <p:tag name="KSO_WM_TEMPLATE_CATEGORY" val="diagram"/>
  <p:tag name="KSO_WM_TEMPLATE_INDEX" val="2023168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80_4*l_h_i*1_5_1"/>
  <p:tag name="KSO_WM_UNIT_INDEX" val="1_5_1"/>
  <p:tag name="KSO_WM_UNIT_LAYERLEVEL" val="1_1_1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65,&quot;width&quot;:879.4499999999999}"/>
  <p:tag name="KSO_WM_TAG_VERSION" val="3.0"/>
  <p:tag name="KSO_WM_TEMPLATE_CATEGORY" val="diagram"/>
  <p:tag name="KSO_WM_TEMPLATE_INDEX" val="20231680"/>
  <p:tag name="KSO_WM_UNIT_COMPATIBLE" val="0"/>
  <p:tag name="KSO_WM_UNIT_DIAGRAM_ISNUMVISUAL" val="0"/>
  <p:tag name="KSO_WM_UNIT_DIAGRAM_ISREFERUNIT" val="0"/>
  <p:tag name="KSO_WM_UNIT_HIGHLIGHT" val="0"/>
  <p:tag name="KSO_WM_UNIT_ID" val="diagram20231680_4*l_h_f*1_5_1"/>
  <p:tag name="KSO_WM_UNIT_INDEX" val="1_5_1"/>
  <p:tag name="KSO_WM_UNIT_LAYERLEVEL" val="1_1_1"/>
  <p:tag name="KSO_WM_UNIT_NOCLEAR" val="0"/>
  <p:tag name="KSO_WM_UNIT_PRESET_TEXT" val="单击此处添加正文，文字是您思想的提炼，请尽量言简意赅，单击此处添加正文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65,&quot;width&quot;:879.4499999999999}"/>
  <p:tag name="KSO_WM_TAG_VERSION" val="3.0"/>
  <p:tag name="KSO_WM_TEMPLATE_CATEGORY" val="diagram"/>
  <p:tag name="KSO_WM_TEMPLATE_INDEX" val="20231680"/>
  <p:tag name="KSO_WM_UNIT_COMPATIBLE" val="0"/>
  <p:tag name="KSO_WM_UNIT_DIAGRAM_ISNUMVISUAL" val="0"/>
  <p:tag name="KSO_WM_UNIT_DIAGRAM_ISREFERUNIT" val="0"/>
  <p:tag name="KSO_WM_UNIT_HIGHLIGHT" val="0"/>
  <p:tag name="KSO_WM_UNIT_ID" val="diagram20231680_4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.5},{&quot;brightness&quot;:0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65,&quot;width&quot;:879.4499999999999}"/>
  <p:tag name="KSO_WM_TAG_VERSION" val="3.0"/>
  <p:tag name="KSO_WM_TEMPLATE_CATEGORY" val="diagram"/>
  <p:tag name="KSO_WM_TEMPLATE_INDEX" val="2023168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80_4*l_h_i*1_5_2"/>
  <p:tag name="KSO_WM_UNIT_INDEX" val="1_5_2"/>
  <p:tag name="KSO_WM_UNIT_LAYERLEVEL" val="1_1_1"/>
  <p:tag name="KSO_WM_UNIT_TYPE" val="l_h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7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71">
      <a:dk1>
        <a:srgbClr val="000000"/>
      </a:dk1>
      <a:lt1>
        <a:srgbClr val="FFFFFF"/>
      </a:lt1>
      <a:dk2>
        <a:srgbClr val="0D1053"/>
      </a:dk2>
      <a:lt2>
        <a:srgbClr val="F8F8FE"/>
      </a:lt2>
      <a:accent1>
        <a:srgbClr val="EB99FF"/>
      </a:accent1>
      <a:accent2>
        <a:srgbClr val="99C2FF"/>
      </a:accent2>
      <a:accent3>
        <a:srgbClr val="BDBFF4"/>
      </a:accent3>
      <a:accent4>
        <a:srgbClr val="CEF3FE"/>
      </a:accent4>
      <a:accent5>
        <a:srgbClr val="D3FCD0"/>
      </a:accent5>
      <a:accent6>
        <a:srgbClr val="F7FECE"/>
      </a:accent6>
      <a:hlink>
        <a:srgbClr val="0563C1"/>
      </a:hlink>
      <a:folHlink>
        <a:srgbClr val="954F72"/>
      </a:folHlink>
    </a:clrScheme>
    <a:fontScheme name="自定义 11">
      <a:majorFont>
        <a:latin typeface="MiSans Heavy"/>
        <a:ea typeface="MiSans Heavy"/>
        <a:cs typeface="Arial"/>
      </a:majorFont>
      <a:minorFont>
        <a:latin typeface="MiSans"/>
        <a:ea typeface="MiSans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rgbClr val="DCD6CA"/>
          </a:solidFill>
          <a:prstDash val="solid"/>
        </a:ln>
      </a:spPr>
      <a:bodyPr anchor="ctr" rtlCol="0"/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97</Paragraphs>
  <Slides>19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8">
      <vt:lpstr>Arial</vt:lpstr>
      <vt:lpstr>Calibri</vt:lpstr>
      <vt:lpstr>MiSans Heavy</vt:lpstr>
      <vt:lpstr>MiSans</vt:lpstr>
      <vt:lpstr>Wingdings</vt:lpstr>
      <vt:lpstr>微软雅黑</vt:lpstr>
      <vt:lpstr>Calibri Light</vt:lpstr>
      <vt:lpstr>+中文正文</vt:lpstr>
      <vt:lpstr>Office Theme</vt:lpstr>
      <vt:lpstr>维格尔美容套餐整合营销推广计划</vt:lpstr>
      <vt:lpstr>目录</vt:lpstr>
      <vt:lpstr>添加章节标题</vt:lpstr>
      <vt:lpstr>市场分析</vt:lpstr>
      <vt:lpstr>PowerPoint Presentation</vt:lpstr>
      <vt:lpstr>目标客户群体</vt:lpstr>
      <vt:lpstr>市场规模及增长趋势</vt:lpstr>
      <vt:lpstr>竞争对手分析</vt:lpstr>
      <vt:lpstr>市场机会与挑战</vt:lpstr>
      <vt:lpstr>产品特点</vt:lpstr>
      <vt:lpstr>PowerPoint Presentation</vt:lpstr>
      <vt:lpstr>维格尔美容套餐核心产品</vt:lpstr>
      <vt:lpstr>套餐特色及优势</vt:lpstr>
      <vt:lpstr>与其他品牌产品的差异化</vt:lpstr>
      <vt:lpstr>营销策略</vt:lpstr>
      <vt:lpstr>PowerPoint Presentation</vt:lpstr>
      <vt:lpstr>线上营销策略</vt:lpstr>
      <vt:lpstr>线下营销策略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2024-08-29T13:30:06.424</cp:lastPrinted>
  <dcterms:created xsi:type="dcterms:W3CDTF">2024-08-29T05:30:06Z</dcterms:created>
  <dcterms:modified xsi:type="dcterms:W3CDTF">2024-08-29T05:30:09Z</dcterms:modified>
</cp:coreProperties>
</file>