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9B8EC3-5418-4B6F-8451-19DB7A6E2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0804F-C86D-4A8E-B2E3-B9956C091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932BC-352A-4B9D-85DF-D4F6A1C25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61738C-6185-47B8-8CBF-92D5EBF7F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E35605-B77F-472E-ADFD-1EBED1C54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A41B07-05D8-4881-8FB0-DE71C9B01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F6FE90-F197-4362-B7D6-DFBE839D5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E5DC29-40B2-4F1E-960B-6EC6BF051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1110A3-AD22-4914-B537-ECA3D23AE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B6227-569B-444D-B312-EBCA87B8D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4A9C33-334B-40AF-86FB-0517157F5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04304121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案卷评查分析课件\n## 1.案卷评查的基本概念与重要性\n### 1.1案卷评查的定义与目的\n### 1.2案卷评查的重要性及影响\n### 1.3案卷评查的基本原则与方法\n## 2.案卷评查的标准与流程\n### 2.1案卷评查的标准与要求\n### 2.2案卷评查的流程与步骤\n### 2.3案卷评查的质量控制与保障\n## 3.案卷评查的内容与技巧\n### 3.1案卷评查的内容与范围\n### 3.2案卷评查的技巧与方法\n### 3.3案卷评查的案例分析与实践\n## 4.案卷评查的结果与应用\n### 4.1案卷评查的结果与反馈\n### 4.2案卷评查的结果应用与改进\n### 4.3案卷评查的持续改进与优化\n## 5.案卷评查的组织与管理\n### 5.1案卷评查的组织与实施\n### 5.2案卷评查的管理与监督\n### 5.3案卷评查的人员培训与素质提升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案卷评查分析课件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案卷评查的基本概念与重要性</a:t>
            </a:r>
            <a:endParaRPr/>
          </a:p>
        </p:txBody>
      </p:sp>
      <p:sp>
        <p:nvSpPr>
          <p:cNvPr id="6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93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94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95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98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案卷评查是指对案件卷宗进行全面审查的过程</a:t>
                </a:r>
                <a:endParaRPr/>
              </a:p>
            </p:txBody>
          </p:sp>
          <p:sp>
            <p:nvSpPr>
              <p:cNvPr id="10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审查案件的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事实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程序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保证案件的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提高司法人员的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业务水平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案件质量</a:t>
                </a:r>
                <a:endParaRPr/>
              </a:p>
            </p:txBody>
          </p:sp>
        </p:grpSp>
        <p:grpSp>
          <p:nvGrpSpPr>
            <p:cNvPr id="101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案卷评查的目的是发现问题、纠正错误、提高质量</a:t>
                </a:r>
                <a:endParaRPr/>
              </a:p>
            </p:txBody>
          </p:sp>
          <p:sp>
            <p:nvSpPr>
              <p:cNvPr id="10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发现案件办理过程中存在的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纠正不符合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法律规定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程序要求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提高案件办理的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效率</a:t>
                </a:r>
                <a:endParaRPr/>
              </a:p>
            </p:txBody>
          </p:sp>
          <p:sp>
            <p:nvSpPr>
              <p:cNvPr id="104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5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07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案卷评查的定义与目的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案卷评查是司法公正的重要保障</a:t>
                </a:r>
                <a:endParaRPr/>
              </a:p>
            </p:txBody>
          </p:sp>
          <p:sp>
            <p:nvSpPr>
              <p:cNvPr id="1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保证案件办理的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公正性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维护当事人的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提高司法公信力</a:t>
                </a:r>
                <a:endParaRPr/>
              </a:p>
            </p:txBody>
          </p:sp>
          <p:sp>
            <p:nvSpPr>
              <p:cNvPr id="1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案卷评查对司法人员具有约束和激励作用</a:t>
                </a:r>
                <a:endParaRPr/>
              </a:p>
            </p:txBody>
          </p:sp>
          <p:sp>
            <p:nvSpPr>
              <p:cNvPr id="1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约束司法人员的行为，确保案件办理的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激励司法人员提高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业务水平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案件质量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促进司法队伍的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</a:t>
                </a:r>
                <a:endParaRPr/>
              </a:p>
            </p:txBody>
          </p:sp>
          <p:sp>
            <p:nvSpPr>
              <p:cNvPr id="1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案卷评查的重要性及影响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案卷评查的基本原则包括客观公正、依法进行、注重实效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客观公正：评查人员要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公正无私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实事求是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地进行评查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依法进行：评查工作要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依法进行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注重实效：评查工作要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注重实效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提高案件质量</a:t>
                </a:r>
                <a:endParaRPr/>
              </a:p>
            </p:txBody>
          </p:sp>
        </p:grpSp>
        <p:grpSp>
          <p:nvGrpSpPr>
            <p:cNvPr id="13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案卷评查的方法包括全面审查、重点抽查、定期评估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全面审查：对案件卷宗进行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的审查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重点抽查：对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重点案件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敏感案件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进行抽查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定期评估：对司法人员的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业务水平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案件质量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进行定期评估</a:t>
                </a:r>
                <a:endParaRPr/>
              </a:p>
            </p:txBody>
          </p:sp>
        </p:grpSp>
      </p:grpSp>
      <p:sp>
        <p:nvSpPr>
          <p:cNvPr id="1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案卷评查的基本原则与方法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案卷评查的标准与流程</a:t>
            </a:r>
            <a:endParaRPr/>
          </a:p>
        </p:txBody>
      </p:sp>
      <p:sp>
        <p:nvSpPr>
          <p:cNvPr id="13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案卷评查的标准包括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事实清楚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证据确凿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程序合法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定性准确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处理恰当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事实清楚：案件事实要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真实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完整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清晰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证据确凿：证据要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充分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合法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有效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程序合法：案件办理要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符合程序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遵循法律规定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定性准确：对案件的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性质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责任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准确认定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处理恰当：对案件的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合法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合理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案卷评查的要求包括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严谨细致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客观公正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及时高效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严谨细致：评查工作要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严谨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细致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不漏死角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客观公正：评查人员要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不偏不倚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及时高效：评查工作要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及时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高效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保证案件质量</a:t>
            </a:r>
            <a:endParaRPr/>
          </a:p>
        </p:txBody>
      </p:sp>
      <p:sp>
        <p:nvSpPr>
          <p:cNvPr id="1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案卷评查的标准与要求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案卷评查的流程包括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受理申请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组织评查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形成结论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反馈结果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受理申请：评查机构接收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评查申请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组织评查：评查机构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组织评查人员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进行案卷评查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形成结论：评查人员根据评查结果，形成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结论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反馈结果：评查机构将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结论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反馈给申请人或相关部门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案卷评查的步骤包括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阅卷审查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讨论研究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形成意见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复查复核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阅卷审查：评查人员对案件卷宗进行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详细阅读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讨论研究：评查人员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集体讨论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，对案件进行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深入研究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形成意见：评查人员根据讨论结果，形成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初步意见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复查复核：对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初步意见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复查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复核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，确保结论的准确性</a:t>
            </a:r>
            <a:endParaRPr/>
          </a:p>
        </p:txBody>
      </p:sp>
      <p:sp>
        <p:nvSpPr>
          <p:cNvPr id="1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案卷评查的流程与步骤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4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案卷评查的质量控制包括制定评查标准、培训评查人员、实施监督管理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制定评查标准：评查机构要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制定明确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具体的评查标准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培训评查人员：评查机构要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评查人员，提高其业务水平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实施监督管理：评查机构要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加强对评查过程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的监督管理</a:t>
                </a:r>
                <a:endParaRPr/>
              </a:p>
            </p:txBody>
          </p:sp>
        </p:grpSp>
        <p:grpSp>
          <p:nvGrpSpPr>
            <p:cNvPr id="15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案卷评查的保障包括制度保障、人员保障、经费保障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制度保障：建立健全案卷评查的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人员保障：配备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足够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的评查人员，保证评查工作的顺利进行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经费保障：提供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的经费，保障评查工作的顺利进行</a:t>
                </a:r>
                <a:endParaRPr/>
              </a:p>
            </p:txBody>
          </p:sp>
        </p:grpSp>
      </p:grpSp>
      <p:sp>
        <p:nvSpPr>
          <p:cNvPr id="1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案卷评查的质量控制与保障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案卷评查的内容与技巧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案卷评查的内容包括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案件事实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程序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等方面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案件事实：审查案件的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背景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过程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结果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证据：审查案件的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证据种类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证据效力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证据链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程序：审查案件的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办理程序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法律规定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时间要求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定性：审查案件的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性质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责任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罪名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处理：审查案件的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处理结果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处罚措施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救济途径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案卷评查的范围包括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刑事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民事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等案件类型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刑事：审查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公诉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自诉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上诉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等刑事案件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民事：审查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侵权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合同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家庭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等民事案件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行政：审查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行政处罚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行政强制措施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行政确认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等行政案件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执行：审查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执行申请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执行措施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执行异议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等执行案件</a:t>
            </a:r>
            <a:endParaRPr/>
          </a:p>
        </p:txBody>
      </p:sp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案卷评查的内容与范围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https://d.book118.com/376043041213010051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案卷评查分析课件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2024-09-17T18:14:22.406</cp:lastPrinted>
  <dcterms:created xsi:type="dcterms:W3CDTF">2024-09-17T10:14:22Z</dcterms:created>
  <dcterms:modified xsi:type="dcterms:W3CDTF">2024-09-17T10:14:24Z</dcterms:modified>
</cp:coreProperties>
</file>