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A80B7-AE66-4440-B672-DAC4E8D6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FB1A6-A3F7-40A3-881B-A513DE05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8ED2E-CAD4-4D35-9530-B069BF18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4E4A9-4FE6-4542-BB3F-201D79EA7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585196-445B-41CF-883C-AA8FC63D7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1201B-FB10-4EB1-8342-AF7007F4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71DD5-2D24-40EF-9B41-96FDB97A9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C3BC2-FA52-4CFE-9708-F9CD8A61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8FF78-A051-4235-8FF9-A7E4BC1B1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34040-CEBA-459A-B07A-8F25E9020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14470-4A7D-4D7F-81A4-61F3E7B9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4313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安全管理制度在销售管理中的要求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安全管理制度在销售管理中的应用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安全管理制度在销售管理中的具体要求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安全管理制度在销售管理中的实施与监督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安全管理制度在销售管理中的案例分析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安全管理制度是企业为了保障员工、客户和财产安全而制定的一系列规章制度和操作规程。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安全管理制度对于企业的稳定发展和声誉至关重要，能够保障员工的人身安全和健康，提高企业的生产效率和经济效益。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安全管理制度的定义和重要性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安全管理制度的核心是预防，通过制定有效的安全措施和操作规程，降低事故发生的概率。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人机工程学原理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安全管理制度应遵循人机工程学原理，确保员工在操作过程中的安全和舒适。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安全管理制度应实现标准化管理，制定统一的安全标准和操作规程，确保员工能够按照标准进行操作。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安全管理制度的基本原则和要求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安全管理制度在销售管理中的应用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对销售人员进行安全培训，提高员工的安全意识和技能水平，确保员工能够按照安全管理制度要求进行工作。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定期对销售产品进行检查，确保产品符合安全标准，及时发现和消除安全隐患。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根据企业实际情况，制定符合国家法律法规和行业标准的安全管理制度，明确各级管理人员和员工的安全职责和要求。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销售前的安全准备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在签订销售合同时，应明确双方的安全责任和义务，确保合同条款符合国家法律法规和安全管理制度要求。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运输和交付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在产品运输和交付过程中，应采取必要的安全措施，确保产品安全到达目的地，防止在运输过程中发生安全事故。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客户审核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对客户进行资质审核，确保客户具备相应的安全条件和能力，防止因客户原因导致安全事故的发生。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销售过程中的安全控制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建立完善的售后服务体系，确保客户在使用过程中遇到的问题能够得到及时解决和处理。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建立售后服务体系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定期对客户进行回访，了解产品使用情况，及时发现和处理安全隐患，提高客户满意度。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建立应急处理机制，对突发的安全事故进行及时处理和报告，降低事故损失和影响。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售后服务中的安全管理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安全管理制度在销售管理中的具体要求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提高销售人员安全意识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定期组织销售人员参加安全意识培训，确保销售人员了解安全管理制度，掌握安全操作规程，增强安全防范意识。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销售人员安全意识培训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https://d.book118.com/376043134222010051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2024-09-17T20:53:24.487</cp:lastPrinted>
  <dcterms:created xsi:type="dcterms:W3CDTF">2024-09-17T12:53:24Z</dcterms:created>
  <dcterms:modified xsi:type="dcterms:W3CDTF">2024-09-17T12:53:26Z</dcterms:modified>
</cp:coreProperties>
</file>