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926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3DD87-E182-4795-8F4E-C2B6EDE88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C6D64-E0C1-493D-ABB0-8CFFD0674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474AE-CCC5-4D84-8503-4B6F2803E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5BA7B-51EA-4EAB-B94A-9487EE0D5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D1244E-A2B4-4526-B657-64F21F2E9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732537-0F79-4CE7-A8CC-3F530453D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6BC431-A7A1-4FC6-819A-7657F1FC3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AD45D-8D45-426C-B5A4-05B638516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68B2E-DF44-44C9-BB24-AB8991D82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7C1A2-6ED5-47AD-AD5B-6EA122B40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B76CE-1AD9-4FCB-BBE4-7FF26DE48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916" r:id="rId2"/>
    <p:sldLayoutId id="2147493917" r:id="rId3"/>
    <p:sldLayoutId id="2147493918" r:id="rId4"/>
    <p:sldLayoutId id="2147493919" r:id="rId5"/>
    <p:sldLayoutId id="2147493920" r:id="rId6"/>
    <p:sldLayoutId id="2147493921" r:id="rId7"/>
    <p:sldLayoutId id="2147493922" r:id="rId8"/>
    <p:sldLayoutId id="2147493923" r:id="rId9"/>
    <p:sldLayoutId id="2147493924" r:id="rId10"/>
    <p:sldLayoutId id="214749392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44101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大自然的声音课件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大自然的声音概述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大自然声音的来源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大自然声音的传播方式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大自然声音的感知方式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大自然声音的作用与意义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https://d.book118.com/376044101122010034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大自然的声音课件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2024-09-03T17:57:13.411</cp:lastPrinted>
  <dcterms:created xsi:type="dcterms:W3CDTF">2024-09-03T09:57:13Z</dcterms:created>
  <dcterms:modified xsi:type="dcterms:W3CDTF">2024-09-03T09:57:15Z</dcterms:modified>
</cp:coreProperties>
</file>