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DE44F-8F65-4F73-B105-6E20FABA4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D904A-885E-4B53-ABFC-32F74F16E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016B0-1CFB-41D9-93DF-41F78CEB8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ADA39-7A80-4C7B-B24F-B3C237A8C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827F92-6393-4617-942E-ADAEEB3AA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BD345-323E-41C4-AD50-B925552D4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FE89E-2573-426E-8D37-7ED459770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A3C21-10D5-4D52-AB90-E70F56394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40E57-7928-44FE-BD98-9D98D0BF1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600F9-1E5C-4AEA-AA1D-5AF13D197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10744-03A0-4EA2-80EB-FC31953FE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45055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妇科典型病例护理查房PPT课件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护理体会与建议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年龄：42岁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月经不规律，下腹部胀痛，阴道分泌物增多。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既往有子宫肌瘤病史，曾接受过手术治疗。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子宫增大，质地偏硬，附件区未触及异常。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血hCG阴性，宫颈细胞学检查未见异常。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给予调经、止痛、抗炎等药物治疗。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由于患者有子宫肌瘤病史，建议手术治疗。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了解患者病史、病情、手术指征等，评估患者身体状况和心理状态。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协助医生完成各项术前检查，告知患者术前注意事项，如禁食、禁水等。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792" b="15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与患者沟通，缓解其紧张、焦虑情绪，增强信心，提高手术耐受性。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325" b="103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在手术过程中，密切监测患者的生命体征，及时发现并处理异常情况。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协助手术操作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配合医生完成手术操作，确保手术过程顺利进行。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注意预防术中并发症的发生，如出血、感染等。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密切观察患者的术后恢复情况，包括伤口愈合、生命体征等。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监测恢复情况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评估患者的疼痛程度，采取有效的疼痛管理措施，如药物治疗、心理疏导等。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指导患者进行术后康复训练，促进身体功能的恢复。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https://d.book118.com/376045055025010032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2024-08-31T01:25:50.542</cp:lastPrinted>
  <dcterms:created xsi:type="dcterms:W3CDTF">2024-08-30T17:25:50Z</dcterms:created>
  <dcterms:modified xsi:type="dcterms:W3CDTF">2024-08-30T17:25:52Z</dcterms:modified>
</cp:coreProperties>
</file>