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AB6866-F21C-478D-95F3-250BD3AC8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B3271C-19E1-4969-864B-688585E17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DFDF5C-9D02-405B-BD97-2A6695657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B19D52-0FD3-4D5F-AEBC-740A66EC1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97C1DC-9CEB-4C2E-B2C6-0D0A043AC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BEB007-0F28-4B4E-BA29-DF0EE1352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9B6BAF-893D-4230-AA2F-06C1E35D6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203D4B-D6DD-4E1A-95AB-C624A2537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EC47E3-4ACF-43C8-8768-44E323E97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CF5100-D4C2-4F45-98C9-E8D17B8D0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FD3128-17F7-4B83-A07A-0A2F58E6C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6050141113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神经外科用于脑血管病的现状与挑战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dk1">
                  <a:lumMod val="75000"/>
                  <a:lumOff val="25000"/>
                  <a:alpha val="100000"/>
                </a:schemeClr>
              </a:solidFill>
              <a:latin typeface="STKaiti"/>
              <a:ea typeface="STKaiti"/>
              <a:cs typeface="STKait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dk1">
                  <a:lumMod val="75000"/>
                  <a:lumOff val="25000"/>
                  <a:alpha val="100000"/>
                </a:schemeClr>
              </a:solidFill>
              <a:latin typeface="STKaiti"/>
              <a:ea typeface="STKaiti"/>
              <a:cs typeface="STKait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神经外科在脑血管病治疗中的应用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神经外科治疗脑血管病的现状分析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面临的挑战与问题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未来发展趋势与展望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281" r="2128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阐述神经外科在脑血管病治疗中的现状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本文将详细介绍神经外科在脑血管病治疗领域的发展状况，包括常用的治疗手段、技术及其效果。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指出当前面临的挑战与未来发展趋势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本文将讨论目前神经外科在脑血管病治疗中所面临的挑战，如治疗手段的局限性、患者个体差异等，并展望未来的发展趋势和潜在突破。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438" r="2543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定义和分类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脑血管病是指由于脑血管病变导致脑部血液供应障碍，进而引发脑组织缺血、缺氧甚至坏死的疾病，可分为缺血性脑血管病和出血性脑血管病两大类。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发病率和危害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脑血管病是全球范围内导致死亡和残疾的主要原因之一。其发病率逐年上升，且呈现出年轻化趋势，给社会和家庭带来沉重负担。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治疗手段和效果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目前，针对脑血管病的治疗手段主要包括药物治疗、介入治疗和手术治疗等。虽然这些治疗手段在一定程度上能够改善患者的症状和生活质量，但仍存在诸多局限性和挑战。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脑血管病概述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神经外科在脑血管病治疗中的应用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血管畸形切除术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通过开颅手术将畸形的血管团切除，达到治愈目的。适用于位于脑表面的血管畸形。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动脉瘤夹闭术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通过开颅手术，将动脉瘤颈部用特制的动脉瘤夹夹闭，以防止动脉瘤再次破裂出血。此手术适用于大多数颅内动脉瘤，尤其是破裂动脉瘤。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去骨瓣减压术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通过去除部分颅骨，降低颅内压，以挽救患者生命。适用于大面积脑梗死或脑出血导致严重颅内压升高的患者。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216" r="21216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5398" b="153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介入治疗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血管内栓塞术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通过导管将栓塞材料送至病变血管处，以达到闭塞血管、止血或治疗血管畸形的目的。适用于颅内动脉瘤、血管畸形等病变。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溶栓治疗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通过导管向血栓内注射溶栓药物，使血栓溶解，恢复血管通畅。适用于急性脑梗死患者。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球囊扩张术和支架置入术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通过导管将球囊或支架送至狭窄的血管内，扩张血管、改善血流。适用于颅内外动脉狭窄的患者。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76483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4" name="Freeform 4"/>
          <p:cNvSpPr/>
          <p:nvPr/>
        </p:nvSpPr>
        <p:spPr>
          <a:xfrm rot="-5400000">
            <a:off x="921706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-5400000">
            <a:off x="921706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29362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通过药物降低血压，减少脑血管破裂的风险。适用于高血压性脑出血患者。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29362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降压治疗</a:t>
            </a:r>
          </a:p>
        </p:txBody>
      </p:sp>
      <p:sp>
        <p:nvSpPr>
          <p:cNvPr id="8" name="AutoShape 8"/>
          <p:cNvSpPr/>
          <p:nvPr/>
        </p:nvSpPr>
        <p:spPr>
          <a:xfrm>
            <a:off x="3290712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7522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3512232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Freeform 11"/>
          <p:cNvSpPr/>
          <p:nvPr/>
        </p:nvSpPr>
        <p:spPr>
          <a:xfrm rot="-5400000">
            <a:off x="375745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5400000">
            <a:off x="375745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65111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通过药物抑制血小板聚集，预防血栓形成。适用于缺血性脑血管病患者。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765111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抗血小板聚集治疗</a:t>
            </a:r>
          </a:p>
        </p:txBody>
      </p:sp>
      <p:sp>
        <p:nvSpPr>
          <p:cNvPr id="15" name="AutoShape 15"/>
          <p:cNvSpPr/>
          <p:nvPr/>
        </p:nvSpPr>
        <p:spPr>
          <a:xfrm>
            <a:off x="6126461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347981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Freeform 17"/>
          <p:cNvSpPr/>
          <p:nvPr/>
        </p:nvSpPr>
        <p:spPr>
          <a:xfrm rot="-5400000">
            <a:off x="659320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 rot="-5400000">
            <a:off x="659320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600860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通过药物降低血脂水平，减少动脉粥样硬化的风险。适用于高血脂症患者及脑血管病患者。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600860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降脂治疗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962210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2" name="Connector 22"/>
          <p:cNvCxnSpPr/>
          <p:nvPr/>
        </p:nvCxnSpPr>
        <p:spPr>
          <a:xfrm flipH="1">
            <a:off x="9183730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Freeform 23"/>
          <p:cNvSpPr/>
          <p:nvPr/>
        </p:nvSpPr>
        <p:spPr>
          <a:xfrm rot="-5400000">
            <a:off x="9428954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-5400000">
            <a:off x="9428954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9436609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在手术治疗或介入治疗前后，通过药物治疗改善患者的全身状况，提高手术耐受性，减少并发症的发生。同时，对于无法手术或介入治疗的患者，药物治疗也是重要的治疗手段之一。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436609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神经外科与药物治疗的联合应用</a:t>
            </a:r>
          </a:p>
        </p:txBody>
      </p:sp>
      <p:sp>
        <p:nvSpPr>
          <p:cNvPr id="27" name="AutoShape 27"/>
          <p:cNvSpPr/>
          <p:nvPr/>
        </p:nvSpPr>
        <p:spPr>
          <a:xfrm>
            <a:off x="541773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13271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020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药物治疗与神经外科的结合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神经外科治疗脑血管病的现状分析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包括开颅手术和微创手术，用于治疗脑出血、脑动脉瘤等疾病。手术治疗能够迅速减轻症状，降低死亡率，但手术风险较高。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通过导管等器械在血管内进行操作，主要用于治疗脑梗死、脑血管狭窄等疾病。介入治疗具有创伤小、恢复快的优点，但技术要求较高。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介入治疗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包括溶栓药物、抗凝药物、降压药物等，用于辅助治疗和预防复发。药物治疗能够改善症状，降低并发症风险，但需长期用药。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治疗方法及效果评估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通过手术治疗和康复治疗，患者神经功能得到不同程度恢复，生活质量得到提高。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神经功能恢复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并发症减少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心理状况改善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合理的治疗方案和护理措施能够减少并发症的发生，减轻患者痛苦。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针对患者的心理问题进行干预和治疗，能够改善患者心理状况，提高生活质量。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患者生活质量改善情况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https://d.book118.com/376050141113010103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2024-09-28T18:51:34.011</cp:lastPrinted>
  <dcterms:created xsi:type="dcterms:W3CDTF">2024-09-28T10:51:34Z</dcterms:created>
  <dcterms:modified xsi:type="dcterms:W3CDTF">2024-09-28T10:51:36Z</dcterms:modified>
</cp:coreProperties>
</file>