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EC7BE-CC1B-41EF-818C-3C7B47210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67790-E42C-4E35-8F38-E2A6B7FF8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22093-35D4-477F-8DCC-6B9F31095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B81E5-2ECB-48CE-9F1D-20334CD9B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A0515F-DE15-47B9-B0FC-3F3F85DEA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CE9888-BA52-4D09-A6B0-AC9DC6C8C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1854E-D0AB-4278-A44B-F450ADADC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92D0D-606B-4BF3-BBC8-18EDBF185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506C5-BADA-4C25-BA81-545344B90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FC2F1-8AAC-4E7E-8E05-051953E98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6291D-A474-47A1-9792-CE8FFD568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50202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妇科护理查房制作教程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制作教程：准备阶段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制作教程：制作阶段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制作教程：后期处理阶段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制作教程：常见问题与解决方案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制作教程：案例分享与经验总结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提高妇科护理质量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通过定期进行护理查房，对患者的病情状况、自身认知情况进行了解，从而制定出更加科学合理的护理方案，提高护理效果。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促进医护人员交流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查房过程中，医护人员可以就患者的病情、护理措施等进行交流，促进医护之间的合作，提高工作效率。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提升护理人员专业水平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通过查房，护理人员可以了解更多关于妇科疾病的知识和护理技巧，提高自身的专业水平。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教程简介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通过学习本教程，您将能够掌握制作一份专业、美观、实用的妇科护理查房PPT的方法，为提高妇科护理质量提供有力支持。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本教程将介绍如何制作一份完整的妇科护理查房PPT，包括内容设计、排版、配色等方面的技巧。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妇科护理查房是护理工作中一项重要的活动，主要对妇科疾病患者进行全面评估，制定和实施护理计划，并对护理效果进行评估。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通过妇科护理查房，可以全面了解患者的病情和护理情况，发现潜在的问题和风险，提高护理质量和患者满意度。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评估、计划、实施和评价四个阶段，其中评估阶段包括收集患者资料、体格检查和诊断；计划阶段包括确定护理目标、制定护理计划和健康教育计划；实施阶段包括执行护理计划、观察病情和记录；评价阶段包括对护理效果进行评价和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主要包括了解患者病情、评估护理情况、检查护理措施的落实情况、评估患者认知情况、评估患者生活质量等。同时，还需要注意观察患者的心理状态和家庭支持情况，以便更好地制定护理计划和提高护理效果。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制作教程：准备阶段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1273" r="41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针对妇科护理中的常见问题，如妇科炎症、月经不调、孕产期护理等。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通过查房提高护士对妇科护理知识的理解和应用，提高护理质量。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专业书籍、学术期刊、临床经验总结等。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对收集到的资料进行分类、筛选和整理，确保资料的准确性和完整性。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22" b="2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收集资料与整理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确定查房的时间、地点和参与人员，设计查房的流程，包括开场白、病例介绍、问题讨论、总结等环节。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根据主题和目标，设计查房的具体内容，包括病例的选择、问题的提出、讨论的重点等，确保内容紧扣主题，达到预期目标。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设计查房流程与内容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制作教程：制作阶段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首先，确定查房的主题和目标受众，以便于制作有针对性的PPT。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选择主题和目标受众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根据主题和目标受众，设计简洁、清晰的幻灯片布局，包括标题页、内容页和总结页等。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设计幻灯片布局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在PPT中添加文字、图片、图表等元素，以清晰、简洁的方式呈现查房内容。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添加内容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根据需要，为幻灯片添加适当的动画效果，以增强视觉效果和吸引力。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设置动画效果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制作PPT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https://d.book118.com/376050202030010040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2024-09-06T08:26:52.598</cp:lastPrinted>
  <dcterms:created xsi:type="dcterms:W3CDTF">2024-09-06T00:26:52Z</dcterms:created>
  <dcterms:modified xsi:type="dcterms:W3CDTF">2024-09-06T00:26:54Z</dcterms:modified>
</cp:coreProperties>
</file>